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4"/>
  </p:notesMasterIdLst>
  <p:sldIdLst>
    <p:sldId id="257" r:id="rId5"/>
    <p:sldId id="258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5" r:id="rId16"/>
    <p:sldId id="284" r:id="rId17"/>
    <p:sldId id="289" r:id="rId18"/>
    <p:sldId id="286" r:id="rId19"/>
    <p:sldId id="274" r:id="rId20"/>
    <p:sldId id="287" r:id="rId21"/>
    <p:sldId id="288" r:id="rId22"/>
    <p:sldId id="273" r:id="rId2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992"/>
    <a:srgbClr val="CBD776"/>
    <a:srgbClr val="A7D1DC"/>
    <a:srgbClr val="CD9EC4"/>
    <a:srgbClr val="E3A95E"/>
    <a:srgbClr val="9FC9B7"/>
    <a:srgbClr val="287E5A"/>
    <a:srgbClr val="F8F1E8"/>
    <a:srgbClr val="EEC527"/>
    <a:srgbClr val="2F3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0A4BBD-F831-958D-A072-1F1CAC085F33}" v="429" dt="2026-05-22T13:35:05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46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91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C0A4BBD-F831-958D-A072-1F1CAC085F33}"/>
    <pc:docChg chg="modSld">
      <pc:chgData name="" userId="" providerId="" clId="Web-{6C0A4BBD-F831-958D-A072-1F1CAC085F33}" dt="2026-05-22T13:17:11.477" v="9" actId="1076"/>
      <pc:docMkLst>
        <pc:docMk/>
      </pc:docMkLst>
      <pc:sldChg chg="addSp modSp">
        <pc:chgData name="" userId="" providerId="" clId="Web-{6C0A4BBD-F831-958D-A072-1F1CAC085F33}" dt="2026-05-22T13:17:11.477" v="9" actId="1076"/>
        <pc:sldMkLst>
          <pc:docMk/>
          <pc:sldMk cId="0" sldId="258"/>
        </pc:sldMkLst>
        <pc:spChg chg="add mod">
          <ac:chgData name="" userId="" providerId="" clId="Web-{6C0A4BBD-F831-958D-A072-1F1CAC085F33}" dt="2026-05-22T13:17:06.274" v="8" actId="1076"/>
          <ac:spMkLst>
            <pc:docMk/>
            <pc:sldMk cId="0" sldId="258"/>
            <ac:spMk id="5" creationId="{E7FB7B16-8D5F-426B-4617-2D786F0FDE98}"/>
          </ac:spMkLst>
        </pc:spChg>
        <pc:spChg chg="add mod">
          <ac:chgData name="" userId="" providerId="" clId="Web-{6C0A4BBD-F831-958D-A072-1F1CAC085F33}" dt="2026-05-22T13:17:00.383" v="2" actId="14100"/>
          <ac:spMkLst>
            <pc:docMk/>
            <pc:sldMk cId="0" sldId="258"/>
            <ac:spMk id="6" creationId="{4AF1CDB7-8CAB-AAFA-28F6-1FD14669368D}"/>
          </ac:spMkLst>
        </pc:spChg>
        <pc:spChg chg="add mod">
          <ac:chgData name="" userId="" providerId="" clId="Web-{6C0A4BBD-F831-958D-A072-1F1CAC085F33}" dt="2026-05-22T13:17:00.399" v="3" actId="14100"/>
          <ac:spMkLst>
            <pc:docMk/>
            <pc:sldMk cId="0" sldId="258"/>
            <ac:spMk id="7" creationId="{38B47C57-474D-4D19-E396-96A803FBC97B}"/>
          </ac:spMkLst>
        </pc:spChg>
        <pc:spChg chg="add mod">
          <ac:chgData name="" userId="" providerId="" clId="Web-{6C0A4BBD-F831-958D-A072-1F1CAC085F33}" dt="2026-05-22T13:17:11.477" v="9" actId="1076"/>
          <ac:spMkLst>
            <pc:docMk/>
            <pc:sldMk cId="0" sldId="258"/>
            <ac:spMk id="8" creationId="{038296A7-9CF2-DA99-71FF-0C5511647D45}"/>
          </ac:spMkLst>
        </pc:spChg>
        <pc:spChg chg="add mod">
          <ac:chgData name="" userId="" providerId="" clId="Web-{6C0A4BBD-F831-958D-A072-1F1CAC085F33}" dt="2026-05-22T13:17:00.414" v="5" actId="14100"/>
          <ac:spMkLst>
            <pc:docMk/>
            <pc:sldMk cId="0" sldId="258"/>
            <ac:spMk id="9" creationId="{6AEF79E4-95A5-70AD-15D9-44755D3344CB}"/>
          </ac:spMkLst>
        </pc:spChg>
        <pc:spChg chg="add mod">
          <ac:chgData name="" userId="" providerId="" clId="Web-{6C0A4BBD-F831-958D-A072-1F1CAC085F33}" dt="2026-05-22T13:17:00.414" v="6" actId="14100"/>
          <ac:spMkLst>
            <pc:docMk/>
            <pc:sldMk cId="0" sldId="258"/>
            <ac:spMk id="10" creationId="{00836287-2A07-48AA-B25E-B6A133BA1D09}"/>
          </ac:spMkLst>
        </pc:spChg>
        <pc:spChg chg="add mod">
          <ac:chgData name="" userId="" providerId="" clId="Web-{6C0A4BBD-F831-958D-A072-1F1CAC085F33}" dt="2026-05-22T13:17:00.430" v="7" actId="14100"/>
          <ac:spMkLst>
            <pc:docMk/>
            <pc:sldMk cId="0" sldId="258"/>
            <ac:spMk id="12" creationId="{AE808EFA-CFEC-2906-8FD4-E1F8A300C3B2}"/>
          </ac:spMkLst>
        </pc:spChg>
      </pc:sldChg>
    </pc:docChg>
  </pc:docChgLst>
  <pc:docChgLst>
    <pc:chgData name="Beckie Penny" userId="d14fe28e-96eb-4957-848b-9eb15fc37f01" providerId="ADAL" clId="{8FB92D72-470E-4A8A-8CE7-4F8FE674CB48}"/>
    <pc:docChg chg="custSel addSld delSld modSld">
      <pc:chgData name="Beckie Penny" userId="d14fe28e-96eb-4957-848b-9eb15fc37f01" providerId="ADAL" clId="{8FB92D72-470E-4A8A-8CE7-4F8FE674CB48}" dt="2026-05-19T09:32:55.943" v="1174"/>
      <pc:docMkLst>
        <pc:docMk/>
      </pc:docMkLst>
      <pc:sldChg chg="addSp delSp modSp mod">
        <pc:chgData name="Beckie Penny" userId="d14fe28e-96eb-4957-848b-9eb15fc37f01" providerId="ADAL" clId="{8FB92D72-470E-4A8A-8CE7-4F8FE674CB48}" dt="2026-05-19T09:04:20.396" v="769" actId="20577"/>
        <pc:sldMkLst>
          <pc:docMk/>
          <pc:sldMk cId="0" sldId="257"/>
        </pc:sldMkLst>
        <pc:spChg chg="mod">
          <ac:chgData name="Beckie Penny" userId="d14fe28e-96eb-4957-848b-9eb15fc37f01" providerId="ADAL" clId="{8FB92D72-470E-4A8A-8CE7-4F8FE674CB48}" dt="2026-05-19T08:51:43.414" v="549" actId="21"/>
          <ac:spMkLst>
            <pc:docMk/>
            <pc:sldMk cId="0" sldId="257"/>
            <ac:spMk id="2" creationId="{00000000-0000-0000-0000-000000000000}"/>
          </ac:spMkLst>
        </pc:spChg>
        <pc:spChg chg="mod">
          <ac:chgData name="Beckie Penny" userId="d14fe28e-96eb-4957-848b-9eb15fc37f01" providerId="ADAL" clId="{8FB92D72-470E-4A8A-8CE7-4F8FE674CB48}" dt="2026-05-19T08:45:52.385" v="45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Beckie Penny" userId="d14fe28e-96eb-4957-848b-9eb15fc37f01" providerId="ADAL" clId="{8FB92D72-470E-4A8A-8CE7-4F8FE674CB48}" dt="2026-05-19T08:52:45.312" v="557" actId="1076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Beckie Penny" userId="d14fe28e-96eb-4957-848b-9eb15fc37f01" providerId="ADAL" clId="{8FB92D72-470E-4A8A-8CE7-4F8FE674CB48}" dt="2026-05-19T09:04:20.396" v="769" actId="20577"/>
          <ac:spMkLst>
            <pc:docMk/>
            <pc:sldMk cId="0" sldId="257"/>
            <ac:spMk id="19" creationId="{CFA2F47F-2318-3D44-4707-D89740E647E4}"/>
          </ac:spMkLst>
        </pc:spChg>
        <pc:picChg chg="add mod">
          <ac:chgData name="Beckie Penny" userId="d14fe28e-96eb-4957-848b-9eb15fc37f01" providerId="ADAL" clId="{8FB92D72-470E-4A8A-8CE7-4F8FE674CB48}" dt="2026-05-19T08:50:21.081" v="298" actId="1076"/>
          <ac:picMkLst>
            <pc:docMk/>
            <pc:sldMk cId="0" sldId="257"/>
            <ac:picMk id="18" creationId="{6059808A-4B58-60BC-96E8-8C130550DD88}"/>
          </ac:picMkLst>
        </pc:picChg>
      </pc:sldChg>
      <pc:sldChg chg="addSp delSp modSp mod">
        <pc:chgData name="Beckie Penny" userId="d14fe28e-96eb-4957-848b-9eb15fc37f01" providerId="ADAL" clId="{8FB92D72-470E-4A8A-8CE7-4F8FE674CB48}" dt="2026-05-19T09:09:20.145" v="882" actId="1035"/>
        <pc:sldMkLst>
          <pc:docMk/>
          <pc:sldMk cId="0" sldId="258"/>
        </pc:sldMkLst>
        <pc:spChg chg="mod">
          <ac:chgData name="Beckie Penny" userId="d14fe28e-96eb-4957-848b-9eb15fc37f01" providerId="ADAL" clId="{8FB92D72-470E-4A8A-8CE7-4F8FE674CB48}" dt="2026-05-19T09:04:42.129" v="794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Beckie Penny" userId="d14fe28e-96eb-4957-848b-9eb15fc37f01" providerId="ADAL" clId="{8FB92D72-470E-4A8A-8CE7-4F8FE674CB48}" dt="2026-05-19T09:07:06.444" v="851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Beckie Penny" userId="d14fe28e-96eb-4957-848b-9eb15fc37f01" providerId="ADAL" clId="{8FB92D72-470E-4A8A-8CE7-4F8FE674CB48}" dt="2026-05-19T09:05:26.952" v="823" actId="20577"/>
          <ac:spMkLst>
            <pc:docMk/>
            <pc:sldMk cId="0" sldId="258"/>
            <ac:spMk id="11" creationId="{00000000-0000-0000-0000-000000000000}"/>
          </ac:spMkLst>
        </pc:spChg>
        <pc:spChg chg="add mod">
          <ac:chgData name="Beckie Penny" userId="d14fe28e-96eb-4957-848b-9eb15fc37f01" providerId="ADAL" clId="{8FB92D72-470E-4A8A-8CE7-4F8FE674CB48}" dt="2026-05-19T09:08:07.966" v="863" actId="207"/>
          <ac:spMkLst>
            <pc:docMk/>
            <pc:sldMk cId="0" sldId="258"/>
            <ac:spMk id="20" creationId="{B6254D97-BAB4-41DC-E660-9373166ED4A7}"/>
          </ac:spMkLst>
        </pc:spChg>
        <pc:spChg chg="add mod">
          <ac:chgData name="Beckie Penny" userId="d14fe28e-96eb-4957-848b-9eb15fc37f01" providerId="ADAL" clId="{8FB92D72-470E-4A8A-8CE7-4F8FE674CB48}" dt="2026-05-19T09:08:16.317" v="864" actId="207"/>
          <ac:spMkLst>
            <pc:docMk/>
            <pc:sldMk cId="0" sldId="258"/>
            <ac:spMk id="21" creationId="{EAF41419-BA31-A664-C58D-CA30DE394279}"/>
          </ac:spMkLst>
        </pc:spChg>
        <pc:spChg chg="add mod">
          <ac:chgData name="Beckie Penny" userId="d14fe28e-96eb-4957-848b-9eb15fc37f01" providerId="ADAL" clId="{8FB92D72-470E-4A8A-8CE7-4F8FE674CB48}" dt="2026-05-19T09:08:42.450" v="865" actId="207"/>
          <ac:spMkLst>
            <pc:docMk/>
            <pc:sldMk cId="0" sldId="258"/>
            <ac:spMk id="22" creationId="{EAD6FE3A-8885-DE21-652E-3B6E51DFDDF2}"/>
          </ac:spMkLst>
        </pc:spChg>
        <pc:spChg chg="add mod">
          <ac:chgData name="Beckie Penny" userId="d14fe28e-96eb-4957-848b-9eb15fc37f01" providerId="ADAL" clId="{8FB92D72-470E-4A8A-8CE7-4F8FE674CB48}" dt="2026-05-19T09:09:08" v="866" actId="207"/>
          <ac:spMkLst>
            <pc:docMk/>
            <pc:sldMk cId="0" sldId="258"/>
            <ac:spMk id="23" creationId="{BF965992-4EE9-7B70-4B42-1875A12DD6D9}"/>
          </ac:spMkLst>
        </pc:spChg>
        <pc:spChg chg="add mod">
          <ac:chgData name="Beckie Penny" userId="d14fe28e-96eb-4957-848b-9eb15fc37f01" providerId="ADAL" clId="{8FB92D72-470E-4A8A-8CE7-4F8FE674CB48}" dt="2026-05-19T09:09:20.145" v="882" actId="1035"/>
          <ac:spMkLst>
            <pc:docMk/>
            <pc:sldMk cId="0" sldId="258"/>
            <ac:spMk id="24" creationId="{4F04A1E9-EB8C-5958-38E5-795922A3A388}"/>
          </ac:spMkLst>
        </pc:spChg>
        <pc:spChg chg="add mod">
          <ac:chgData name="Beckie Penny" userId="d14fe28e-96eb-4957-848b-9eb15fc37f01" providerId="ADAL" clId="{8FB92D72-470E-4A8A-8CE7-4F8FE674CB48}" dt="2026-05-19T09:07:57.040" v="861" actId="207"/>
          <ac:spMkLst>
            <pc:docMk/>
            <pc:sldMk cId="0" sldId="258"/>
            <ac:spMk id="25" creationId="{ADA5FF75-3AC8-E1F7-1447-481E6FD29BA7}"/>
          </ac:spMkLst>
        </pc:spChg>
        <pc:spChg chg="add mod">
          <ac:chgData name="Beckie Penny" userId="d14fe28e-96eb-4957-848b-9eb15fc37f01" providerId="ADAL" clId="{8FB92D72-470E-4A8A-8CE7-4F8FE674CB48}" dt="2026-05-19T09:07:52.162" v="860" actId="207"/>
          <ac:spMkLst>
            <pc:docMk/>
            <pc:sldMk cId="0" sldId="258"/>
            <ac:spMk id="26" creationId="{046C42C6-2FD3-83CF-CD2D-ADA8B5535227}"/>
          </ac:spMkLst>
        </pc:spChg>
      </pc:sldChg>
      <pc:sldChg chg="modSp mod">
        <pc:chgData name="Beckie Penny" userId="d14fe28e-96eb-4957-848b-9eb15fc37f01" providerId="ADAL" clId="{8FB92D72-470E-4A8A-8CE7-4F8FE674CB48}" dt="2026-05-19T08:43:42.583" v="31" actId="20577"/>
        <pc:sldMkLst>
          <pc:docMk/>
          <pc:sldMk cId="4235549271" sldId="270"/>
        </pc:sldMkLst>
        <pc:spChg chg="mod">
          <ac:chgData name="Beckie Penny" userId="d14fe28e-96eb-4957-848b-9eb15fc37f01" providerId="ADAL" clId="{8FB92D72-470E-4A8A-8CE7-4F8FE674CB48}" dt="2026-05-19T08:43:36.547" v="23" actId="20577"/>
          <ac:spMkLst>
            <pc:docMk/>
            <pc:sldMk cId="4235549271" sldId="270"/>
            <ac:spMk id="7" creationId="{00304219-8B05-23F9-7C38-BA24AE9DDD24}"/>
          </ac:spMkLst>
        </pc:spChg>
        <pc:spChg chg="mod">
          <ac:chgData name="Beckie Penny" userId="d14fe28e-96eb-4957-848b-9eb15fc37f01" providerId="ADAL" clId="{8FB92D72-470E-4A8A-8CE7-4F8FE674CB48}" dt="2026-05-19T08:43:42.583" v="31" actId="20577"/>
          <ac:spMkLst>
            <pc:docMk/>
            <pc:sldMk cId="4235549271" sldId="270"/>
            <ac:spMk id="8" creationId="{A4C498A3-4180-89DB-916C-5A0D79E627A8}"/>
          </ac:spMkLst>
        </pc:spChg>
      </pc:sldChg>
      <pc:sldChg chg="addSp modSp mod">
        <pc:chgData name="Beckie Penny" userId="d14fe28e-96eb-4957-848b-9eb15fc37f01" providerId="ADAL" clId="{8FB92D72-470E-4A8A-8CE7-4F8FE674CB48}" dt="2026-05-19T09:32:06.721" v="1169" actId="1076"/>
        <pc:sldMkLst>
          <pc:docMk/>
          <pc:sldMk cId="3278822636" sldId="271"/>
        </pc:sldMkLst>
        <pc:spChg chg="add mod">
          <ac:chgData name="Beckie Penny" userId="d14fe28e-96eb-4957-848b-9eb15fc37f01" providerId="ADAL" clId="{8FB92D72-470E-4A8A-8CE7-4F8FE674CB48}" dt="2026-05-19T09:16:52.565" v="1158" actId="2711"/>
          <ac:spMkLst>
            <pc:docMk/>
            <pc:sldMk cId="3278822636" sldId="271"/>
            <ac:spMk id="2" creationId="{7BF91DF1-B2D1-9B2D-0A68-ABC1B0E4261A}"/>
          </ac:spMkLst>
        </pc:spChg>
        <pc:picChg chg="add mod">
          <ac:chgData name="Beckie Penny" userId="d14fe28e-96eb-4957-848b-9eb15fc37f01" providerId="ADAL" clId="{8FB92D72-470E-4A8A-8CE7-4F8FE674CB48}" dt="2026-05-19T09:31:43.086" v="1165" actId="1076"/>
          <ac:picMkLst>
            <pc:docMk/>
            <pc:sldMk cId="3278822636" sldId="271"/>
            <ac:picMk id="5" creationId="{767DBE0A-1863-D56D-26D1-BA9A7AB11E2C}"/>
          </ac:picMkLst>
        </pc:picChg>
        <pc:picChg chg="mod">
          <ac:chgData name="Beckie Penny" userId="d14fe28e-96eb-4957-848b-9eb15fc37f01" providerId="ADAL" clId="{8FB92D72-470E-4A8A-8CE7-4F8FE674CB48}" dt="2026-05-19T09:31:37.864" v="1164" actId="1076"/>
          <ac:picMkLst>
            <pc:docMk/>
            <pc:sldMk cId="3278822636" sldId="271"/>
            <ac:picMk id="6" creationId="{5FB3A3C9-6465-1E87-1BAB-5B0980A90415}"/>
          </ac:picMkLst>
        </pc:picChg>
        <pc:picChg chg="add mod">
          <ac:chgData name="Beckie Penny" userId="d14fe28e-96eb-4957-848b-9eb15fc37f01" providerId="ADAL" clId="{8FB92D72-470E-4A8A-8CE7-4F8FE674CB48}" dt="2026-05-19T09:32:06.721" v="1169" actId="1076"/>
          <ac:picMkLst>
            <pc:docMk/>
            <pc:sldMk cId="3278822636" sldId="271"/>
            <ac:picMk id="7" creationId="{B17AC8F9-9F5F-2576-3E37-2C644BF19803}"/>
          </ac:picMkLst>
        </pc:picChg>
      </pc:sldChg>
      <pc:sldChg chg="addSp modSp add mod">
        <pc:chgData name="Beckie Penny" userId="d14fe28e-96eb-4957-848b-9eb15fc37f01" providerId="ADAL" clId="{8FB92D72-470E-4A8A-8CE7-4F8FE674CB48}" dt="2026-05-19T09:32:52.161" v="1173"/>
        <pc:sldMkLst>
          <pc:docMk/>
          <pc:sldMk cId="2321146594" sldId="272"/>
        </pc:sldMkLst>
        <pc:spChg chg="add mod">
          <ac:chgData name="Beckie Penny" userId="d14fe28e-96eb-4957-848b-9eb15fc37f01" providerId="ADAL" clId="{8FB92D72-470E-4A8A-8CE7-4F8FE674CB48}" dt="2026-05-19T09:13:12.051" v="984" actId="1076"/>
          <ac:spMkLst>
            <pc:docMk/>
            <pc:sldMk cId="2321146594" sldId="272"/>
            <ac:spMk id="2" creationId="{F2A9A972-3AFB-DB57-2ABE-91E759D88E87}"/>
          </ac:spMkLst>
        </pc:spChg>
        <pc:spChg chg="add mod">
          <ac:chgData name="Beckie Penny" userId="d14fe28e-96eb-4957-848b-9eb15fc37f01" providerId="ADAL" clId="{8FB92D72-470E-4A8A-8CE7-4F8FE674CB48}" dt="2026-05-19T09:16:37.292" v="1157" actId="2711"/>
          <ac:spMkLst>
            <pc:docMk/>
            <pc:sldMk cId="2321146594" sldId="272"/>
            <ac:spMk id="5" creationId="{5EF6AC9B-4DE5-AD24-FD7E-4B201726E0E8}"/>
          </ac:spMkLst>
        </pc:spChg>
        <pc:picChg chg="mod modCrop">
          <ac:chgData name="Beckie Penny" userId="d14fe28e-96eb-4957-848b-9eb15fc37f01" providerId="ADAL" clId="{8FB92D72-470E-4A8A-8CE7-4F8FE674CB48}" dt="2026-05-19T09:11:51.913" v="902" actId="1076"/>
          <ac:picMkLst>
            <pc:docMk/>
            <pc:sldMk cId="2321146594" sldId="272"/>
            <ac:picMk id="3" creationId="{97F6A33D-A8C7-93C6-BCDE-0A37C129E49D}"/>
          </ac:picMkLst>
        </pc:picChg>
        <pc:picChg chg="mod">
          <ac:chgData name="Beckie Penny" userId="d14fe28e-96eb-4957-848b-9eb15fc37f01" providerId="ADAL" clId="{8FB92D72-470E-4A8A-8CE7-4F8FE674CB48}" dt="2026-05-19T09:13:20.738" v="985" actId="1076"/>
          <ac:picMkLst>
            <pc:docMk/>
            <pc:sldMk cId="2321146594" sldId="272"/>
            <ac:picMk id="6" creationId="{AF85E9E6-234F-928B-21BD-3FBE97940502}"/>
          </ac:picMkLst>
        </pc:picChg>
        <pc:picChg chg="add mod">
          <ac:chgData name="Beckie Penny" userId="d14fe28e-96eb-4957-848b-9eb15fc37f01" providerId="ADAL" clId="{8FB92D72-470E-4A8A-8CE7-4F8FE674CB48}" dt="2026-05-19T09:32:23.743" v="1170"/>
          <ac:picMkLst>
            <pc:docMk/>
            <pc:sldMk cId="2321146594" sldId="272"/>
            <ac:picMk id="7" creationId="{D0158569-3FD2-0E40-E237-B66BB768DA8F}"/>
          </ac:picMkLst>
        </pc:picChg>
        <pc:picChg chg="add mod">
          <ac:chgData name="Beckie Penny" userId="d14fe28e-96eb-4957-848b-9eb15fc37f01" providerId="ADAL" clId="{8FB92D72-470E-4A8A-8CE7-4F8FE674CB48}" dt="2026-05-19T09:32:52.161" v="1173"/>
          <ac:picMkLst>
            <pc:docMk/>
            <pc:sldMk cId="2321146594" sldId="272"/>
            <ac:picMk id="8" creationId="{582EEEBF-C434-13D2-4176-7CDC6A9A34D6}"/>
          </ac:picMkLst>
        </pc:picChg>
      </pc:sldChg>
      <pc:sldChg chg="addSp modSp add mod">
        <pc:chgData name="Beckie Penny" userId="d14fe28e-96eb-4957-848b-9eb15fc37f01" providerId="ADAL" clId="{8FB92D72-470E-4A8A-8CE7-4F8FE674CB48}" dt="2026-05-19T09:32:55.943" v="1174"/>
        <pc:sldMkLst>
          <pc:docMk/>
          <pc:sldMk cId="1099062236" sldId="273"/>
        </pc:sldMkLst>
        <pc:spChg chg="mod">
          <ac:chgData name="Beckie Penny" userId="d14fe28e-96eb-4957-848b-9eb15fc37f01" providerId="ADAL" clId="{8FB92D72-470E-4A8A-8CE7-4F8FE674CB48}" dt="2026-05-19T09:14:42.723" v="1065" actId="20577"/>
          <ac:spMkLst>
            <pc:docMk/>
            <pc:sldMk cId="1099062236" sldId="273"/>
            <ac:spMk id="2" creationId="{6EBA95BD-F200-428E-E17D-247851A063C2}"/>
          </ac:spMkLst>
        </pc:spChg>
        <pc:spChg chg="mod">
          <ac:chgData name="Beckie Penny" userId="d14fe28e-96eb-4957-848b-9eb15fc37f01" providerId="ADAL" clId="{8FB92D72-470E-4A8A-8CE7-4F8FE674CB48}" dt="2026-05-19T09:15:15.597" v="1068" actId="2711"/>
          <ac:spMkLst>
            <pc:docMk/>
            <pc:sldMk cId="1099062236" sldId="273"/>
            <ac:spMk id="5" creationId="{20263611-00B4-F120-5E23-0F6CEA97987E}"/>
          </ac:spMkLst>
        </pc:spChg>
        <pc:spChg chg="add mod">
          <ac:chgData name="Beckie Penny" userId="d14fe28e-96eb-4957-848b-9eb15fc37f01" providerId="ADAL" clId="{8FB92D72-470E-4A8A-8CE7-4F8FE674CB48}" dt="2026-05-19T09:32:42.969" v="1172" actId="1076"/>
          <ac:spMkLst>
            <pc:docMk/>
            <pc:sldMk cId="1099062236" sldId="273"/>
            <ac:spMk id="7" creationId="{55909B8A-B1D2-02EE-38B7-3D3876C2A351}"/>
          </ac:spMkLst>
        </pc:spChg>
        <pc:picChg chg="add mod">
          <ac:chgData name="Beckie Penny" userId="d14fe28e-96eb-4957-848b-9eb15fc37f01" providerId="ADAL" clId="{8FB92D72-470E-4A8A-8CE7-4F8FE674CB48}" dt="2026-05-19T09:32:29.621" v="1171"/>
          <ac:picMkLst>
            <pc:docMk/>
            <pc:sldMk cId="1099062236" sldId="273"/>
            <ac:picMk id="8" creationId="{380A8CA1-144F-620F-4B71-96B0ED7E1F42}"/>
          </ac:picMkLst>
        </pc:picChg>
        <pc:picChg chg="add mod">
          <ac:chgData name="Beckie Penny" userId="d14fe28e-96eb-4957-848b-9eb15fc37f01" providerId="ADAL" clId="{8FB92D72-470E-4A8A-8CE7-4F8FE674CB48}" dt="2026-05-19T09:32:55.943" v="1174"/>
          <ac:picMkLst>
            <pc:docMk/>
            <pc:sldMk cId="1099062236" sldId="273"/>
            <ac:picMk id="9" creationId="{EDBCBA49-914D-FB52-0CC6-49942CEBF2B1}"/>
          </ac:picMkLst>
        </pc:picChg>
      </pc:sldChg>
    </pc:docChg>
  </pc:docChgLst>
  <pc:docChgLst>
    <pc:chgData name="Leanna Wall" userId="S::leanna.wall@banescarerscentre.org.uk::32a03041-d8f7-46fd-bdea-c7d646b475fc" providerId="AD" clId="Web-{6C0A4BBD-F831-958D-A072-1F1CAC085F33}"/>
    <pc:docChg chg="modSld sldOrd">
      <pc:chgData name="Leanna Wall" userId="S::leanna.wall@banescarerscentre.org.uk::32a03041-d8f7-46fd-bdea-c7d646b475fc" providerId="AD" clId="Web-{6C0A4BBD-F831-958D-A072-1F1CAC085F33}" dt="2026-05-22T13:35:04.536" v="299" actId="20577"/>
      <pc:docMkLst>
        <pc:docMk/>
      </pc:docMkLst>
      <pc:sldChg chg="addSp delSp modSp">
        <pc:chgData name="Leanna Wall" userId="S::leanna.wall@banescarerscentre.org.uk::32a03041-d8f7-46fd-bdea-c7d646b475fc" providerId="AD" clId="Web-{6C0A4BBD-F831-958D-A072-1F1CAC085F33}" dt="2026-05-22T13:35:04.536" v="299" actId="20577"/>
        <pc:sldMkLst>
          <pc:docMk/>
          <pc:sldMk cId="0" sldId="258"/>
        </pc:sldMkLst>
        <pc:spChg chg="mod">
          <ac:chgData name="Leanna Wall" userId="S::leanna.wall@banescarerscentre.org.uk::32a03041-d8f7-46fd-bdea-c7d646b475fc" providerId="AD" clId="Web-{6C0A4BBD-F831-958D-A072-1F1CAC085F33}" dt="2026-05-22T13:21:37.857" v="44" actId="20577"/>
          <ac:spMkLst>
            <pc:docMk/>
            <pc:sldMk cId="0" sldId="258"/>
            <ac:spMk id="2" creationId="{00000000-0000-0000-0000-000000000000}"/>
          </ac:spMkLst>
        </pc:spChg>
        <pc:spChg chg="del">
          <ac:chgData name="Leanna Wall" userId="S::leanna.wall@banescarerscentre.org.uk::32a03041-d8f7-46fd-bdea-c7d646b475fc" providerId="AD" clId="Web-{6C0A4BBD-F831-958D-A072-1F1CAC085F33}" dt="2026-05-22T13:18:22.635" v="5"/>
          <ac:spMkLst>
            <pc:docMk/>
            <pc:sldMk cId="0" sldId="258"/>
            <ac:spMk id="4" creationId="{00000000-0000-0000-0000-000000000000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18:47.151" v="11"/>
          <ac:spMkLst>
            <pc:docMk/>
            <pc:sldMk cId="0" sldId="258"/>
            <ac:spMk id="5" creationId="{E7FB7B16-8D5F-426B-4617-2D786F0FDE98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5:42.162" v="118" actId="1076"/>
          <ac:spMkLst>
            <pc:docMk/>
            <pc:sldMk cId="0" sldId="258"/>
            <ac:spMk id="6" creationId="{4AF1CDB7-8CAB-AAFA-28F6-1FD14669368D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5:59.584" v="122" actId="1076"/>
          <ac:spMkLst>
            <pc:docMk/>
            <pc:sldMk cId="0" sldId="258"/>
            <ac:spMk id="7" creationId="{38B47C57-474D-4D19-E396-96A803FBC97B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4:22.534" v="99" actId="14100"/>
          <ac:spMkLst>
            <pc:docMk/>
            <pc:sldMk cId="0" sldId="258"/>
            <ac:spMk id="8" creationId="{038296A7-9CF2-DA99-71FF-0C5511647D45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4:45.300" v="103" actId="1076"/>
          <ac:spMkLst>
            <pc:docMk/>
            <pc:sldMk cId="0" sldId="258"/>
            <ac:spMk id="9" creationId="{6AEF79E4-95A5-70AD-15D9-44755D3344CB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4:31.050" v="101" actId="1076"/>
          <ac:spMkLst>
            <pc:docMk/>
            <pc:sldMk cId="0" sldId="258"/>
            <ac:spMk id="10" creationId="{00836287-2A07-48AA-B25E-B6A133BA1D09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26:07.850" v="124" actId="1076"/>
          <ac:spMkLst>
            <pc:docMk/>
            <pc:sldMk cId="0" sldId="258"/>
            <ac:spMk id="12" creationId="{AE808EFA-CFEC-2906-8FD4-E1F8A300C3B2}"/>
          </ac:spMkLst>
        </pc:spChg>
        <pc:spChg chg="add del mod">
          <ac:chgData name="Leanna Wall" userId="S::leanna.wall@banescarerscentre.org.uk::32a03041-d8f7-46fd-bdea-c7d646b475fc" providerId="AD" clId="Web-{6C0A4BBD-F831-958D-A072-1F1CAC085F33}" dt="2026-05-22T13:20:11.043" v="40"/>
          <ac:spMkLst>
            <pc:docMk/>
            <pc:sldMk cId="0" sldId="258"/>
            <ac:spMk id="13" creationId="{3BD7F788-A73D-2E86-CE54-144C463424BD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40.221" v="72"/>
          <ac:spMkLst>
            <pc:docMk/>
            <pc:sldMk cId="0" sldId="258"/>
            <ac:spMk id="15" creationId="{99725006-1074-C41B-AE3F-5FA60D25A4FD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2:36.202" v="55"/>
          <ac:spMkLst>
            <pc:docMk/>
            <pc:sldMk cId="0" sldId="258"/>
            <ac:spMk id="16" creationId="{60A8F854-BE48-5A23-2AA1-5E1FFD1562FB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2:32.858" v="54"/>
          <ac:spMkLst>
            <pc:docMk/>
            <pc:sldMk cId="0" sldId="258"/>
            <ac:spMk id="17" creationId="{383D39EF-B820-9657-9B1C-75D10AC2C885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2:28.890" v="53"/>
          <ac:spMkLst>
            <pc:docMk/>
            <pc:sldMk cId="0" sldId="258"/>
            <ac:spMk id="18" creationId="{1E3E856C-BD85-A577-8A23-8053E7A666C1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2:25.889" v="52"/>
          <ac:spMkLst>
            <pc:docMk/>
            <pc:sldMk cId="0" sldId="258"/>
            <ac:spMk id="19" creationId="{5A2F3D03-FADD-3C72-20B6-26CAD5CBC8D9}"/>
          </ac:spMkLst>
        </pc:spChg>
        <pc:spChg chg="mod">
          <ac:chgData name="Leanna Wall" userId="S::leanna.wall@banescarerscentre.org.uk::32a03041-d8f7-46fd-bdea-c7d646b475fc" providerId="AD" clId="Web-{6C0A4BBD-F831-958D-A072-1F1CAC085F33}" dt="2026-05-22T13:30:29.201" v="179" actId="14100"/>
          <ac:spMkLst>
            <pc:docMk/>
            <pc:sldMk cId="0" sldId="258"/>
            <ac:spMk id="23" creationId="{BF965992-4EE9-7B70-4B42-1875A12DD6D9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2:24.374" v="51"/>
          <ac:spMkLst>
            <pc:docMk/>
            <pc:sldMk cId="0" sldId="258"/>
            <ac:spMk id="27" creationId="{5B41057C-6E59-5632-EBAC-FAF41240EFF1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40.235" v="73"/>
          <ac:spMkLst>
            <pc:docMk/>
            <pc:sldMk cId="0" sldId="258"/>
            <ac:spMk id="28" creationId="{13A763AF-EF78-A023-265A-442A7FABC3A4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40.235" v="74"/>
          <ac:spMkLst>
            <pc:docMk/>
            <pc:sldMk cId="0" sldId="258"/>
            <ac:spMk id="29" creationId="{9732BF48-E054-DABE-26C8-6EB1D31EDACE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40.235" v="75"/>
          <ac:spMkLst>
            <pc:docMk/>
            <pc:sldMk cId="0" sldId="258"/>
            <ac:spMk id="30" creationId="{A0A82565-873E-5D3F-6516-5FA5B68DCEBE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40.360" v="76"/>
          <ac:spMkLst>
            <pc:docMk/>
            <pc:sldMk cId="0" sldId="258"/>
            <ac:spMk id="31" creationId="{54E68250-0667-2090-5BBD-8F0D6A1F4F81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55.658" v="82" actId="1076"/>
          <ac:spMkLst>
            <pc:docMk/>
            <pc:sldMk cId="0" sldId="258"/>
            <ac:spMk id="32" creationId="{40F0CBBB-870E-FC4A-8ED7-C341D9FBCCCF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55.673" v="83" actId="1076"/>
          <ac:spMkLst>
            <pc:docMk/>
            <pc:sldMk cId="0" sldId="258"/>
            <ac:spMk id="33" creationId="{31E4BD63-295C-6A04-7477-E4C30982D51C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55.689" v="84" actId="1076"/>
          <ac:spMkLst>
            <pc:docMk/>
            <pc:sldMk cId="0" sldId="258"/>
            <ac:spMk id="34" creationId="{2874D8A4-DD1F-16FA-3EBA-BD3285ABC5A5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55.705" v="85" actId="1076"/>
          <ac:spMkLst>
            <pc:docMk/>
            <pc:sldMk cId="0" sldId="258"/>
            <ac:spMk id="35" creationId="{945405EC-6A0B-4748-CE5C-495A352C4A7B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3:55.720" v="86" actId="1076"/>
          <ac:spMkLst>
            <pc:docMk/>
            <pc:sldMk cId="0" sldId="258"/>
            <ac:spMk id="36" creationId="{E90903CD-8FDC-1E8F-57CA-1DDEFF5DA005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4:04.971" v="92" actId="1076"/>
          <ac:spMkLst>
            <pc:docMk/>
            <pc:sldMk cId="0" sldId="258"/>
            <ac:spMk id="37" creationId="{5E99D444-4B48-556A-E83B-4DDDC4C9D519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4:04.986" v="93" actId="1076"/>
          <ac:spMkLst>
            <pc:docMk/>
            <pc:sldMk cId="0" sldId="258"/>
            <ac:spMk id="38" creationId="{3BA52420-77D6-863F-48EC-F03BD31A0BC4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4:05.002" v="94" actId="1076"/>
          <ac:spMkLst>
            <pc:docMk/>
            <pc:sldMk cId="0" sldId="258"/>
            <ac:spMk id="39" creationId="{BB116185-63A2-A877-F2FC-58AC94FD7CF1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4:05.018" v="95" actId="1076"/>
          <ac:spMkLst>
            <pc:docMk/>
            <pc:sldMk cId="0" sldId="258"/>
            <ac:spMk id="40" creationId="{303B96E6-EBE5-B321-7525-CD7047C066FB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4:05.033" v="96" actId="1076"/>
          <ac:spMkLst>
            <pc:docMk/>
            <pc:sldMk cId="0" sldId="258"/>
            <ac:spMk id="41" creationId="{718EF7C7-38E6-E9BB-CDDE-57311D086E45}"/>
          </ac:spMkLst>
        </pc:spChg>
        <pc:spChg chg="add del">
          <ac:chgData name="Leanna Wall" userId="S::leanna.wall@banescarerscentre.org.uk::32a03041-d8f7-46fd-bdea-c7d646b475fc" providerId="AD" clId="Web-{6C0A4BBD-F831-958D-A072-1F1CAC085F33}" dt="2026-05-22T13:25:00.989" v="105"/>
          <ac:spMkLst>
            <pc:docMk/>
            <pc:sldMk cId="0" sldId="258"/>
            <ac:spMk id="42" creationId="{EA2D99AC-3599-433E-5CCC-330128241CE9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5:17.208" v="111" actId="1076"/>
          <ac:spMkLst>
            <pc:docMk/>
            <pc:sldMk cId="0" sldId="258"/>
            <ac:spMk id="43" creationId="{9B959D71-D7CA-0489-ACB4-894D84C0345C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5:17.224" v="112" actId="1076"/>
          <ac:spMkLst>
            <pc:docMk/>
            <pc:sldMk cId="0" sldId="258"/>
            <ac:spMk id="44" creationId="{13B372B7-6803-0ACC-C0BD-5D0143814B0D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5:17.239" v="113" actId="1076"/>
          <ac:spMkLst>
            <pc:docMk/>
            <pc:sldMk cId="0" sldId="258"/>
            <ac:spMk id="45" creationId="{6CDE253F-A82D-512D-AC3E-FA240FA39BF7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5:17.255" v="114" actId="1076"/>
          <ac:spMkLst>
            <pc:docMk/>
            <pc:sldMk cId="0" sldId="258"/>
            <ac:spMk id="46" creationId="{E4B3E55D-312D-D613-51BA-43916D07B950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5:17.286" v="115" actId="1076"/>
          <ac:spMkLst>
            <pc:docMk/>
            <pc:sldMk cId="0" sldId="258"/>
            <ac:spMk id="47" creationId="{8345DE53-50E8-FB05-8F39-2F276FE4D584}"/>
          </ac:spMkLst>
        </pc:spChg>
        <pc:spChg chg="add del mod">
          <ac:chgData name="Leanna Wall" userId="S::leanna.wall@banescarerscentre.org.uk::32a03041-d8f7-46fd-bdea-c7d646b475fc" providerId="AD" clId="Web-{6C0A4BBD-F831-958D-A072-1F1CAC085F33}" dt="2026-05-22T13:27:32.650" v="151"/>
          <ac:spMkLst>
            <pc:docMk/>
            <pc:sldMk cId="0" sldId="258"/>
            <ac:spMk id="48" creationId="{1B9A2A16-3322-A5C8-DCA7-2D65FDCA6F43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27.179" v="132" actId="1076"/>
          <ac:spMkLst>
            <pc:docMk/>
            <pc:sldMk cId="0" sldId="258"/>
            <ac:spMk id="49" creationId="{21786C0E-1781-58B2-D5A6-2B5BE87393B0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27.195" v="133" actId="1076"/>
          <ac:spMkLst>
            <pc:docMk/>
            <pc:sldMk cId="0" sldId="258"/>
            <ac:spMk id="50" creationId="{DF393DD7-2202-3634-5559-678630A0C265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27.210" v="134" actId="1076"/>
          <ac:spMkLst>
            <pc:docMk/>
            <pc:sldMk cId="0" sldId="258"/>
            <ac:spMk id="51" creationId="{2E11BB5A-8DF6-04AC-23B7-FE53E87020E0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27.226" v="135" actId="1076"/>
          <ac:spMkLst>
            <pc:docMk/>
            <pc:sldMk cId="0" sldId="258"/>
            <ac:spMk id="52" creationId="{93545961-2DE9-714A-D342-C6C0879322E3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27.242" v="136" actId="1076"/>
          <ac:spMkLst>
            <pc:docMk/>
            <pc:sldMk cId="0" sldId="258"/>
            <ac:spMk id="53" creationId="{BBDFBBE4-A43F-AFA0-F2F1-9B58A7430FB4}"/>
          </ac:spMkLst>
        </pc:spChg>
        <pc:spChg chg="add del mod">
          <ac:chgData name="Leanna Wall" userId="S::leanna.wall@banescarerscentre.org.uk::32a03041-d8f7-46fd-bdea-c7d646b475fc" providerId="AD" clId="Web-{6C0A4BBD-F831-958D-A072-1F1CAC085F33}" dt="2026-05-22T13:27:17.931" v="149"/>
          <ac:spMkLst>
            <pc:docMk/>
            <pc:sldMk cId="0" sldId="258"/>
            <ac:spMk id="54" creationId="{397AD286-0DFB-45D4-A857-479729D5E483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37.054" v="144" actId="1076"/>
          <ac:spMkLst>
            <pc:docMk/>
            <pc:sldMk cId="0" sldId="258"/>
            <ac:spMk id="55" creationId="{E657AB32-5F58-53BB-A5AE-57F12243D2C3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37.086" v="145" actId="1076"/>
          <ac:spMkLst>
            <pc:docMk/>
            <pc:sldMk cId="0" sldId="258"/>
            <ac:spMk id="56" creationId="{A0D85DEE-5479-BA2F-AF7A-641FD6C6069B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37.101" v="146" actId="1076"/>
          <ac:spMkLst>
            <pc:docMk/>
            <pc:sldMk cId="0" sldId="258"/>
            <ac:spMk id="57" creationId="{63758F57-EFBF-EC95-0BB6-536D72B100AF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37.117" v="147" actId="1076"/>
          <ac:spMkLst>
            <pc:docMk/>
            <pc:sldMk cId="0" sldId="258"/>
            <ac:spMk id="58" creationId="{8248A9C3-75BA-EBEC-6D65-3FF486D4B14E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6:37.132" v="148" actId="1076"/>
          <ac:spMkLst>
            <pc:docMk/>
            <pc:sldMk cId="0" sldId="258"/>
            <ac:spMk id="59" creationId="{83AF455D-3ABA-C652-9BAC-07456B3C807C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7:48.932" v="157" actId="1076"/>
          <ac:spMkLst>
            <pc:docMk/>
            <pc:sldMk cId="0" sldId="258"/>
            <ac:spMk id="60" creationId="{88C70F66-FBD9-394D-1495-325A70C34181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7:48.947" v="158" actId="1076"/>
          <ac:spMkLst>
            <pc:docMk/>
            <pc:sldMk cId="0" sldId="258"/>
            <ac:spMk id="61" creationId="{E1F7C4A5-5B7C-46CC-3D21-A0C41830F1FD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7:48.963" v="159" actId="1076"/>
          <ac:spMkLst>
            <pc:docMk/>
            <pc:sldMk cId="0" sldId="258"/>
            <ac:spMk id="62" creationId="{B0F52FEB-9583-4BE7-84E4-EA24124D3E39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7:48.978" v="160" actId="1076"/>
          <ac:spMkLst>
            <pc:docMk/>
            <pc:sldMk cId="0" sldId="258"/>
            <ac:spMk id="63" creationId="{27B4553C-5B62-DD94-4D1B-57AA8E9EB8AF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27:48.994" v="161" actId="1076"/>
          <ac:spMkLst>
            <pc:docMk/>
            <pc:sldMk cId="0" sldId="258"/>
            <ac:spMk id="64" creationId="{1C5C20A4-51DE-4915-80FF-5383C3B84CED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35:04.536" v="299" actId="20577"/>
          <ac:spMkLst>
            <pc:docMk/>
            <pc:sldMk cId="0" sldId="258"/>
            <ac:spMk id="65" creationId="{204A9012-E6DA-B10D-B83C-4BFAF39BE853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30:59.874" v="188" actId="1076"/>
          <ac:spMkLst>
            <pc:docMk/>
            <pc:sldMk cId="0" sldId="258"/>
            <ac:spMk id="68" creationId="{62697509-2DB7-6014-920C-6ECC7B6EA028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31:04.171" v="191" actId="1076"/>
          <ac:spMkLst>
            <pc:docMk/>
            <pc:sldMk cId="0" sldId="258"/>
            <ac:spMk id="69" creationId="{5898CD48-6F69-3954-9708-1DB4C33A1E88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31:18.281" v="193" actId="1076"/>
          <ac:spMkLst>
            <pc:docMk/>
            <pc:sldMk cId="0" sldId="258"/>
            <ac:spMk id="70" creationId="{E422B369-7F55-DCEA-03F7-0CB04A1047B2}"/>
          </ac:spMkLst>
        </pc:spChg>
        <pc:picChg chg="add mod">
          <ac:chgData name="Leanna Wall" userId="S::leanna.wall@banescarerscentre.org.uk::32a03041-d8f7-46fd-bdea-c7d646b475fc" providerId="AD" clId="Web-{6C0A4BBD-F831-958D-A072-1F1CAC085F33}" dt="2026-05-22T13:30:59.843" v="186" actId="1076"/>
          <ac:picMkLst>
            <pc:docMk/>
            <pc:sldMk cId="0" sldId="258"/>
            <ac:picMk id="66" creationId="{CB15E397-225C-1C05-DA79-B0107DF6AEC4}"/>
          </ac:picMkLst>
        </pc:picChg>
        <pc:picChg chg="add mod">
          <ac:chgData name="Leanna Wall" userId="S::leanna.wall@banescarerscentre.org.uk::32a03041-d8f7-46fd-bdea-c7d646b475fc" providerId="AD" clId="Web-{6C0A4BBD-F831-958D-A072-1F1CAC085F33}" dt="2026-05-22T13:31:13.062" v="192" actId="1076"/>
          <ac:picMkLst>
            <pc:docMk/>
            <pc:sldMk cId="0" sldId="258"/>
            <ac:picMk id="67" creationId="{1C188338-A5E4-12E1-FCCD-C493ADCC7BDD}"/>
          </ac:picMkLst>
        </pc:picChg>
      </pc:sldChg>
      <pc:sldChg chg="addSp delSp modSp ord">
        <pc:chgData name="Leanna Wall" userId="S::leanna.wall@banescarerscentre.org.uk::32a03041-d8f7-46fd-bdea-c7d646b475fc" providerId="AD" clId="Web-{6C0A4BBD-F831-958D-A072-1F1CAC085F33}" dt="2026-05-22T13:33:23.596" v="225"/>
        <pc:sldMkLst>
          <pc:docMk/>
          <pc:sldMk cId="4235549271" sldId="270"/>
        </pc:sldMkLst>
        <pc:spChg chg="add mod">
          <ac:chgData name="Leanna Wall" userId="S::leanna.wall@banescarerscentre.org.uk::32a03041-d8f7-46fd-bdea-c7d646b475fc" providerId="AD" clId="Web-{6C0A4BBD-F831-958D-A072-1F1CAC085F33}" dt="2026-05-22T13:33:11.127" v="223" actId="14100"/>
          <ac:spMkLst>
            <pc:docMk/>
            <pc:sldMk cId="4235549271" sldId="270"/>
            <ac:spMk id="2" creationId="{55625A94-BDF9-CFFA-1347-17A9B60E6AD4}"/>
          </ac:spMkLst>
        </pc:spChg>
        <pc:spChg chg="add mod">
          <ac:chgData name="Leanna Wall" userId="S::leanna.wall@banescarerscentre.org.uk::32a03041-d8f7-46fd-bdea-c7d646b475fc" providerId="AD" clId="Web-{6C0A4BBD-F831-958D-A072-1F1CAC085F33}" dt="2026-05-22T13:33:11.096" v="222" actId="20577"/>
          <ac:spMkLst>
            <pc:docMk/>
            <pc:sldMk cId="4235549271" sldId="270"/>
            <ac:spMk id="4" creationId="{AEEE5359-7F50-BFDF-9CDB-FB0E1142059B}"/>
          </ac:spMkLst>
        </pc:spChg>
        <pc:spChg chg="del">
          <ac:chgData name="Leanna Wall" userId="S::leanna.wall@banescarerscentre.org.uk::32a03041-d8f7-46fd-bdea-c7d646b475fc" providerId="AD" clId="Web-{6C0A4BBD-F831-958D-A072-1F1CAC085F33}" dt="2026-05-22T13:32:33.767" v="198"/>
          <ac:spMkLst>
            <pc:docMk/>
            <pc:sldMk cId="4235549271" sldId="270"/>
            <ac:spMk id="7" creationId="{00304219-8B05-23F9-7C38-BA24AE9DDD24}"/>
          </ac:spMkLst>
        </pc:spChg>
        <pc:spChg chg="del mod">
          <ac:chgData name="Leanna Wall" userId="S::leanna.wall@banescarerscentre.org.uk::32a03041-d8f7-46fd-bdea-c7d646b475fc" providerId="AD" clId="Web-{6C0A4BBD-F831-958D-A072-1F1CAC085F33}" dt="2026-05-22T13:32:40.329" v="200"/>
          <ac:spMkLst>
            <pc:docMk/>
            <pc:sldMk cId="4235549271" sldId="270"/>
            <ac:spMk id="8" creationId="{A4C498A3-4180-89DB-916C-5A0D79E627A8}"/>
          </ac:spMkLst>
        </pc:spChg>
        <pc:picChg chg="del">
          <ac:chgData name="Leanna Wall" userId="S::leanna.wall@banescarerscentre.org.uk::32a03041-d8f7-46fd-bdea-c7d646b475fc" providerId="AD" clId="Web-{6C0A4BBD-F831-958D-A072-1F1CAC085F33}" dt="2026-05-22T13:32:13.251" v="195"/>
          <ac:picMkLst>
            <pc:docMk/>
            <pc:sldMk cId="4235549271" sldId="270"/>
            <ac:picMk id="3" creationId="{2EF42EF4-0045-0CAE-AA75-E2E3B2AE6E70}"/>
          </ac:picMkLst>
        </pc:picChg>
        <pc:picChg chg="add mod">
          <ac:chgData name="Leanna Wall" userId="S::leanna.wall@banescarerscentre.org.uk::32a03041-d8f7-46fd-bdea-c7d646b475fc" providerId="AD" clId="Web-{6C0A4BBD-F831-958D-A072-1F1CAC085F33}" dt="2026-05-22T13:33:16.283" v="224" actId="1076"/>
          <ac:picMkLst>
            <pc:docMk/>
            <pc:sldMk cId="4235549271" sldId="270"/>
            <ac:picMk id="5" creationId="{8A1A8A8F-4954-7F22-C924-CCF728DA1A0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010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40A3B-B2A3-2863-D7F1-CDC4F373C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446E4-34D2-134F-3477-B6A59D7F1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C188D-B2AF-63D2-F73C-5C7BDD605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558D8-0EAD-CDB7-6B42-99F4C80EF4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1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1E5D2-D608-85CF-C69E-F77C2C9B7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6535C-1442-E89E-F048-11969EF85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CEC3C5-72EA-FD04-F4EC-3D8B7CC53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08F7A-9230-6570-95AE-2A7514D563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23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C6640-421D-E75E-F434-AFF9227CC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63FD5-E8B2-DEF0-9164-F9227CAAC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C8986-195C-D0F6-89C4-C3EB3E249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81DF4-A769-6C89-4F16-31C37108ED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43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AC0D-F889-3169-A9E2-E88404671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51D18-B5E7-B17A-FC16-0A9823321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08041-3186-C9E9-59F2-BCEF48050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08B71-EA6A-1C82-B1BB-31A185BEC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14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4B0CA-766D-91A6-45D7-F832B146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4B265-A70D-F86F-DB69-1FFE4BD03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EBE5C2-8400-04F9-7F1A-9479FC73B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01F49-7E6E-DA8B-0F94-6A44710CD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52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F8BE7-44F3-1B37-F21F-E6C407E14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408CC-444D-222E-A0E3-5A4A79F26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11439-6130-9C33-5F11-F6C51216F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92CB6-9D5E-486A-9A01-9217D3479D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65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7C19E-8808-D9B5-A61C-D33B64B51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482CA-0179-D155-8C74-84FED3C60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18C60-3CA1-83ED-E079-148FAAF9E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32855-BF66-5D3B-6AC0-2ADC30803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78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3FEBC-8369-3DB7-B8B6-1EE7F797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FBDCB-5AEE-6647-70C4-1772DCB63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F4069-E4CF-8252-32AC-4B210A602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69AA3-9F0F-795C-8601-9E9FBC45C9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24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C651B-E749-5E3E-5419-142C973CE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E15EC-49B5-F345-11C1-7DC67969C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72C8E-4D56-4CDF-60B7-94D968CC1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86674-F495-4459-1DF6-5F8045712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33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AE459-7EB6-CE89-9941-85E414C4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2DE0D-D218-E692-474F-B229515CC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6E8EA8-9FE1-EC1A-0BE0-6B0086F01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187F0-55E1-7AB8-FEEE-C41768267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27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62656-1A3E-6C73-88C1-A5B06979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93974-46F9-9966-920F-842EC34FD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3B1516-4C58-9440-0C89-02237678B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7B86B-F3F5-684E-3A1B-39C1ABE15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81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6AB09-8125-237D-E1D6-DDD8E0C0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2537A-4E64-B3F3-7587-314234CE0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6A998E-1935-FAEE-4218-49E00F037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651C3-DB40-83A1-DF92-3122C69B2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64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F4910-AA4E-3BE6-4605-1764C8F49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CC44A-693A-1156-5245-5432FDC16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73A2D-5D90-7D5D-948F-5BB136FC5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CDE71-C3F0-7379-8F42-9F32CCD37E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68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09A7D-251F-7B94-5643-025A4696A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6B910-3226-DB0F-A67C-1CBEB8BD1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F18B5-1B76-D448-C0D3-6F58B44EA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C9FF2-67D7-78FC-9A63-E75ACC10AA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92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567D4-CBD9-0FAA-458D-9DFBB200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184F87-3658-666C-6DCD-102D09EF0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8E505C-56AE-9189-1951-B52736386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ADF1A-0502-57BE-06BE-E1625AF23E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77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6896E-E550-7A55-6004-83E85F266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C50A3-11D4-4681-7700-9C0B41AF0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DB35A1-C2EC-59D5-EDEB-E095C79FE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5CAC3-333E-5004-203F-3BA1A81455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94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6644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692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4947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3969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8008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5406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0366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671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40551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890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6608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13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27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volunteer@banescarerscentre.org.uk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5680" y="4800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F3165"/>
                </a:solidFill>
                <a:latin typeface="Museo Sans Rounded 900" panose="02000000000000000000" pitchFamily="50" charset="0"/>
                <a:cs typeface="Calibri" panose="020F0502020204030204" pitchFamily="34" charset="0"/>
              </a:rPr>
              <a:t>Introduction to Safeguarding for Volunteers</a:t>
            </a:r>
            <a:endParaRPr lang="en-US" sz="3200" dirty="0">
              <a:solidFill>
                <a:srgbClr val="2F3165"/>
              </a:solidFill>
              <a:latin typeface="Museo Sans Rounded 900" panose="02000000000000000000" pitchFamily="50" charset="0"/>
              <a:cs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1404131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87E5A"/>
                </a:solidFill>
                <a:latin typeface="Museo Sans Rounded 700" panose="02000000000000000000" pitchFamily="50" charset="0"/>
              </a:rPr>
              <a:t>Self-Learning Tool</a:t>
            </a:r>
            <a:endParaRPr lang="en-US" sz="2800" dirty="0">
              <a:solidFill>
                <a:srgbClr val="287E5A"/>
              </a:solidFill>
              <a:latin typeface="Museo Sans Rounded 700" panose="02000000000000000000" pitchFamily="50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C95258-D827-64CE-AC84-616753C2C1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59808A-4B58-60BC-96E8-8C130550D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979" y="1181686"/>
            <a:ext cx="4726021" cy="39618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FC733D-4197-38C0-B08D-BC1F47C9D8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530" b="5216"/>
          <a:stretch>
            <a:fillRect/>
          </a:stretch>
        </p:blipFill>
        <p:spPr>
          <a:xfrm>
            <a:off x="515680" y="2145320"/>
            <a:ext cx="3329214" cy="2871568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2306B04D-58CD-4128-1535-A83157E44494}"/>
              </a:ext>
            </a:extLst>
          </p:cNvPr>
          <p:cNvSpPr/>
          <p:nvPr/>
        </p:nvSpPr>
        <p:spPr>
          <a:xfrm>
            <a:off x="457200" y="1838031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87E5A"/>
                </a:solidFill>
                <a:latin typeface="Museo Sans Rounded 700" panose="02000000000000000000" pitchFamily="50" charset="0"/>
              </a:rPr>
              <a:t>Our Values:</a:t>
            </a:r>
            <a:endParaRPr lang="en-US" sz="2000" dirty="0">
              <a:solidFill>
                <a:srgbClr val="287E5A"/>
              </a:solidFill>
              <a:latin typeface="Museo Sans Rounded 700" panose="02000000000000000000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Safeguarding is everyone’s responsibility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296592" y="1663995"/>
            <a:ext cx="8530885" cy="2767328"/>
          </a:xfrm>
          <a:prstGeom prst="rect">
            <a:avLst/>
          </a:prstGeom>
          <a:solidFill>
            <a:srgbClr val="8BBAE7"/>
          </a:solidFill>
          <a:ln/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+mn-lt"/>
              <a:cs typeface="+mn-lt"/>
            </a:endParaRPr>
          </a:p>
          <a:p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As a volunteer, you play an important role in helping keep children and adults at risk safe. You are not expected to investigate concerns or decide whether abuse has occurred. </a:t>
            </a:r>
          </a:p>
          <a:p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Your role is to: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Be aware of possible signs of abuse or neglect.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Listen if someone shares a concern.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Report any concerns promptly using our safeguarding procedure.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Help create a safe, respectful and inclusive environment.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610F895-71A0-792A-AF1D-BCFC5C0BB5E9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CCDBA-12E0-50B0-F6C4-DD9981EEA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DFCBD50-8D95-881A-AF27-6D6E1312989A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What is Safeguarding?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7CC67AB-75E2-A1AF-D23F-F86089C8016B}"/>
              </a:ext>
            </a:extLst>
          </p:cNvPr>
          <p:cNvSpPr/>
          <p:nvPr/>
        </p:nvSpPr>
        <p:spPr>
          <a:xfrm>
            <a:off x="296593" y="1270098"/>
            <a:ext cx="5210910" cy="3111987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+mn-lt"/>
              <a:cs typeface="+mn-lt"/>
            </a:endParaRPr>
          </a:p>
          <a:p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Safeguarding means protecting people's health, wellbeing and human rights so they can live free from abuse, neglect and exploitation.</a:t>
            </a:r>
          </a:p>
          <a:p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Children and adults at risk have the right to: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Feel safe.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Be treated with dignity and respect.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Be listened to.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Be protected from harm</a:t>
            </a:r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F1863FA-F00B-FED9-F841-194C1F47940F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D86B678-115C-03B0-41A7-9382D59320AB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15326-B8CB-F8EF-25C4-0A15171365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6514"/>
          <a:stretch>
            <a:fillRect/>
          </a:stretch>
        </p:blipFill>
        <p:spPr>
          <a:xfrm>
            <a:off x="5507503" y="1270099"/>
            <a:ext cx="3873402" cy="387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35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D924-B2CD-72B6-3BCF-937EE16B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8606BCC-B77F-A3F2-5A9D-54E491042301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Who can be vulnerable?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0B0DB44-3041-1C47-A79C-0BC12291C3FF}"/>
              </a:ext>
            </a:extLst>
          </p:cNvPr>
          <p:cNvSpPr/>
          <p:nvPr/>
        </p:nvSpPr>
        <p:spPr>
          <a:xfrm>
            <a:off x="296593" y="1270098"/>
            <a:ext cx="5210910" cy="3370482"/>
          </a:xfrm>
          <a:prstGeom prst="rect">
            <a:avLst/>
          </a:prstGeom>
          <a:solidFill>
            <a:srgbClr val="9FC9B7"/>
          </a:solidFill>
          <a:ln/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Older people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People with disabilities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Anyone with mental health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Those receiving care and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Those who are homeless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Those subjected to domestic abuse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Those who have experienced sexual abuse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Those subjected to trafficking or exploitation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Anyone who has drug or alcohol issues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 People who have learning disabilities</a:t>
            </a:r>
            <a:endParaRPr lang="en-GB" sz="2400" dirty="0">
              <a:solidFill>
                <a:srgbClr val="002060"/>
              </a:solidFill>
              <a:latin typeface="Museo Sans Rounded 9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024F7F8-FB23-6CF1-A1F5-C6E0C7D374D2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F1EE2E-0F53-BBF0-44A7-607CA0D11532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BFE5AC-B961-FD31-8083-4C409C8A4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598" y="1270098"/>
            <a:ext cx="3873402" cy="387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97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A373C-4713-1AB7-4504-1F2F9BE7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A7FB48B-1B11-47AD-71D4-3372C318A95A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Types of abuse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CB9B74-B668-7B77-D52C-F4E01F2044C8}"/>
              </a:ext>
            </a:extLst>
          </p:cNvPr>
          <p:cNvSpPr/>
          <p:nvPr/>
        </p:nvSpPr>
        <p:spPr>
          <a:xfrm>
            <a:off x="296593" y="1270098"/>
            <a:ext cx="5210910" cy="3370482"/>
          </a:xfrm>
          <a:prstGeom prst="rect">
            <a:avLst/>
          </a:prstGeom>
          <a:solidFill>
            <a:srgbClr val="E3A95E"/>
          </a:solidFill>
          <a:ln/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Museo Sans Rounded 300" panose="02000000000000000000" pitchFamily="50" charset="0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Physical abuse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Emotional abuse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Neglect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Sexual Abuse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Financial abuse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Institutional Abuse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Human Trafficking and modern slavery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Discriminatory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Self neglect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Domestic violence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5170A05-168B-47DA-6290-5C8243EB41D9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9A6F97-5AE9-0F73-7BDE-3D1FD727C333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89B063-7E6B-AA6C-C3E8-88EAF364D9BA}"/>
              </a:ext>
            </a:extLst>
          </p:cNvPr>
          <p:cNvSpPr txBox="1"/>
          <p:nvPr/>
        </p:nvSpPr>
        <p:spPr>
          <a:xfrm>
            <a:off x="5472330" y="1616511"/>
            <a:ext cx="36435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Abuse can happen anywhere and may be carried out by anyone, including family members, friends, carers, professionals or strangers.</a:t>
            </a:r>
            <a:endParaRPr lang="en-GB" sz="24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7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08B56-D1D4-56B0-AB63-E9142C8A9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FF674AD-D7B2-0229-6AA1-0FEABCEE829F}"/>
              </a:ext>
            </a:extLst>
          </p:cNvPr>
          <p:cNvSpPr/>
          <p:nvPr/>
        </p:nvSpPr>
        <p:spPr>
          <a:xfrm>
            <a:off x="182881" y="420956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Types of abuse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18CF72-BD53-F694-E3B1-8075F9FBB354}"/>
              </a:ext>
            </a:extLst>
          </p:cNvPr>
          <p:cNvSpPr/>
          <p:nvPr/>
        </p:nvSpPr>
        <p:spPr>
          <a:xfrm>
            <a:off x="182881" y="1068754"/>
            <a:ext cx="4248442" cy="3873402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Physical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Causing physical harm through hitting, shaking, pushing, inappropriate restraint, burns or misuse of medication.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Possible signs: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Unexplained injuries or repeated accidents.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Injuries with unlikely explanations.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Fear of certain people.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Wearing clothing to hide injuries.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E766611-1E79-1B1E-A2D6-D986091844FB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5FAFD3-9581-5C4E-DED4-5CFC4B3D9BBB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33DEBFA7-EB19-EAD4-FE0E-B2C3ED7DC01F}"/>
              </a:ext>
            </a:extLst>
          </p:cNvPr>
          <p:cNvSpPr/>
          <p:nvPr/>
        </p:nvSpPr>
        <p:spPr>
          <a:xfrm>
            <a:off x="4656406" y="1068753"/>
            <a:ext cx="4304714" cy="3873403"/>
          </a:xfrm>
          <a:prstGeom prst="rect">
            <a:avLst/>
          </a:prstGeom>
          <a:solidFill>
            <a:srgbClr val="A7D1DC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Emotional or psychological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Behaviour that damages someone's emotional wellbeing, such as humiliation, threats, intimidation, controlling behaviour or bullying. </a:t>
            </a: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Possible signs: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Low confidence or self-esteem.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Anxiety or withdrawal.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Sudden changes in behaviour.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Fearfulness around particular people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5843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3EFE4-9D82-20BF-9791-A2ABDBA07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9759812-81B2-5F4F-BA0F-20F0047CA6D5}"/>
              </a:ext>
            </a:extLst>
          </p:cNvPr>
          <p:cNvSpPr/>
          <p:nvPr/>
        </p:nvSpPr>
        <p:spPr>
          <a:xfrm>
            <a:off x="205153" y="33703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Types of abuse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C3679B5-66E7-6467-1392-C0DF193BC60C}"/>
              </a:ext>
            </a:extLst>
          </p:cNvPr>
          <p:cNvSpPr/>
          <p:nvPr/>
        </p:nvSpPr>
        <p:spPr>
          <a:xfrm>
            <a:off x="205153" y="1111348"/>
            <a:ext cx="4282442" cy="3727938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Sexual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Any sexual activity without consent or understanding, including grooming, exploitation or inappropriate touching.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Possible signs: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Sexualised behaviour that is unusual for the person's age.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Avoiding certain people or places.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Unexplained injuries.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Sudden changes in mood or behaviour.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F93EE90-1206-3C7B-7E6E-CDCC221BFEC9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E646CF-42AE-A82C-76D2-A3D51BF3A5DF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83EA1B5A-BAE4-7E8A-5292-1371A63F5D74}"/>
              </a:ext>
            </a:extLst>
          </p:cNvPr>
          <p:cNvSpPr/>
          <p:nvPr/>
        </p:nvSpPr>
        <p:spPr>
          <a:xfrm>
            <a:off x="4656406" y="1111347"/>
            <a:ext cx="4191000" cy="3727937"/>
          </a:xfrm>
          <a:prstGeom prst="rect">
            <a:avLst/>
          </a:prstGeom>
          <a:solidFill>
            <a:srgbClr val="A7D1DC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Neglect: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Failing to meet someone's basic physical or emotional needs.</a:t>
            </a: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Possible signs: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Poor hygiene.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Inappropriate clothing.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Hunger or dehydration.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Untreated medical conditions.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Regular absence from activities.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474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95191-0959-090D-EBE9-BF326AD5A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52BE983-6AE7-0E60-B727-17EE2879DF18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Types of abuse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05F15CB-DAFC-8A0A-0063-E7188ED177D2}"/>
              </a:ext>
            </a:extLst>
          </p:cNvPr>
          <p:cNvSpPr/>
          <p:nvPr/>
        </p:nvSpPr>
        <p:spPr>
          <a:xfrm>
            <a:off x="296593" y="1111348"/>
            <a:ext cx="4134729" cy="3529232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Financial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Stealing money or possessions, fraud, coercion or misuse of someone's finances.</a:t>
            </a: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Possible signs: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Missing belongings.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Unexplained lack of money.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Anxiety about finances.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Sudden changes to financial arrangements.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96132EC-E0E0-06CB-41A6-79FBC17C11BD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CA8348-C236-2564-6765-2101C335775B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29E552CF-BE55-0CF7-38ED-3F9F58ECDA05}"/>
              </a:ext>
            </a:extLst>
          </p:cNvPr>
          <p:cNvSpPr/>
          <p:nvPr/>
        </p:nvSpPr>
        <p:spPr>
          <a:xfrm>
            <a:off x="4656406" y="1111347"/>
            <a:ext cx="4191000" cy="1856935"/>
          </a:xfrm>
          <a:prstGeom prst="rect">
            <a:avLst/>
          </a:prstGeom>
          <a:solidFill>
            <a:srgbClr val="A7D1DC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Discriminatory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Harassment or unfair treatment because of disability, race, religion, gender, age, sexuality or other protected characteristic protected characteristics.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6C4B7492-5810-FCE6-8AFF-43213E72A34C}"/>
              </a:ext>
            </a:extLst>
          </p:cNvPr>
          <p:cNvSpPr/>
          <p:nvPr/>
        </p:nvSpPr>
        <p:spPr>
          <a:xfrm>
            <a:off x="4656406" y="3039791"/>
            <a:ext cx="4191000" cy="1600789"/>
          </a:xfrm>
          <a:prstGeom prst="rect">
            <a:avLst/>
          </a:prstGeom>
          <a:solidFill>
            <a:srgbClr val="A7D1DC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Domestic abuse: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Any pattern of controlling, coercive, threatening or violent behaviour between people in a close relationship.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2071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29D6-2021-1746-48FC-66F475710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2CCAB9E-60B5-3AB4-CB02-59626B9418D9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Types of abuse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5AAC52B-744C-B2E8-CB7C-5D7407342ECB}"/>
              </a:ext>
            </a:extLst>
          </p:cNvPr>
          <p:cNvSpPr/>
          <p:nvPr/>
        </p:nvSpPr>
        <p:spPr>
          <a:xfrm>
            <a:off x="296593" y="1213707"/>
            <a:ext cx="8474613" cy="780757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Modern Slavery and Exploitation, including forced labour, criminal exploitation, sexual exploitation or human trafficking.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 panose="020F0502020204030204"/>
              <a:cs typeface="Calibri" panose="020F0502020204030204"/>
            </a:endParaRP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A1D9F10-0E99-E1DB-49F9-E62198F67736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67A9A1-9457-639A-5574-6E52D5C837CD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896910-934F-A594-2263-5A854D64C9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777" b="31851"/>
          <a:stretch>
            <a:fillRect/>
          </a:stretch>
        </p:blipFill>
        <p:spPr>
          <a:xfrm>
            <a:off x="1" y="2449763"/>
            <a:ext cx="9143999" cy="269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2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0741D-199B-7102-3B6C-9FDF563B8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7E630DA-644B-79F7-E06D-524641C73861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What might someone tell you?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9CD7597-442A-315C-CEB5-B7F7433C4D40}"/>
              </a:ext>
            </a:extLst>
          </p:cNvPr>
          <p:cNvSpPr/>
          <p:nvPr/>
        </p:nvSpPr>
        <p:spPr>
          <a:xfrm>
            <a:off x="296593" y="1213707"/>
            <a:ext cx="4171775" cy="3108357"/>
          </a:xfrm>
          <a:prstGeom prst="rect">
            <a:avLst/>
          </a:prstGeom>
          <a:solidFill>
            <a:srgbClr val="A7D1DC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A person may not say, "I'm being abused.“</a:t>
            </a:r>
          </a:p>
          <a:p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Instead, they might say things like: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"I'm scared to go home."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"Please don't tell anyone."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"Someone keeps hurting me."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"I don't like being left with them."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"They take all my money."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"It's my fault."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3A71773-3E11-4593-075F-B4DD2FE1F745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7E5CB2-D2C8-17AF-B318-74BE3784B33A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DC7DE1-89B6-2046-1FF3-2A96C89353B3}"/>
              </a:ext>
            </a:extLst>
          </p:cNvPr>
          <p:cNvSpPr txBox="1"/>
          <p:nvPr/>
        </p:nvSpPr>
        <p:spPr>
          <a:xfrm>
            <a:off x="4754879" y="1910793"/>
            <a:ext cx="38566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They may also hint that something is wrong without giving full details.</a:t>
            </a: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Always take what someone tells you seriously.</a:t>
            </a: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253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B5BA5-68F8-E477-5B08-4E8669FC9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C263BCB-DCF8-E053-3971-6AC618779515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What should you do?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C879C8C-9F1B-1861-76C3-46D4710B500A}"/>
              </a:ext>
            </a:extLst>
          </p:cNvPr>
          <p:cNvSpPr/>
          <p:nvPr/>
        </p:nvSpPr>
        <p:spPr>
          <a:xfrm>
            <a:off x="296593" y="1213707"/>
            <a:ext cx="4171775" cy="3754533"/>
          </a:xfrm>
          <a:prstGeom prst="rect">
            <a:avLst/>
          </a:prstGeom>
          <a:solidFill>
            <a:srgbClr val="CBD776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Stay calm.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Listen carefully.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Take what they say seriously.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Allow them to speak in their own words.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Reassure them that they have done the right thing by telling you.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Explain that you will need to share the information with the appropriate safeguarding person to help keep them safe.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1D10D6B-30EE-0176-6BFD-8A66ACB23402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3C4B81-D82B-ADD9-B626-79CEEFED0DFD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AE2E3384-7035-990D-93ED-4A9937AD1930}"/>
              </a:ext>
            </a:extLst>
          </p:cNvPr>
          <p:cNvSpPr/>
          <p:nvPr/>
        </p:nvSpPr>
        <p:spPr>
          <a:xfrm>
            <a:off x="4620768" y="1213706"/>
            <a:ext cx="4171775" cy="3754533"/>
          </a:xfrm>
          <a:prstGeom prst="rect">
            <a:avLst/>
          </a:prstGeom>
          <a:solidFill>
            <a:srgbClr val="CBD776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Record what was said as soon as possible using their own words where you can.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✓ Report the concern immediately following our safeguarding procedure.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86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FFC6A-87A7-18C2-B85E-C9073AB48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274037F-68CE-FE3F-216E-0A3530A983F6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If someone makes a disclosure, a useful way to respond is: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C2C708A-F9EA-A4AF-C53C-3F212661D128}"/>
              </a:ext>
            </a:extLst>
          </p:cNvPr>
          <p:cNvSpPr/>
          <p:nvPr/>
        </p:nvSpPr>
        <p:spPr>
          <a:xfrm>
            <a:off x="239618" y="1441939"/>
            <a:ext cx="4171775" cy="3426873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Listen</a:t>
            </a: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– Give them your full attention.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Reassure</a:t>
            </a: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– "Thank you for telling me."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Explain</a:t>
            </a: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– "I may need to share this with someone whose job it is to help keep people safe."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Record</a:t>
            </a: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– Write down exactly what was said as soon as possible.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Report</a:t>
            </a: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 – Contact the Designated Safeguarding Lead immediately.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FD4DDD7-AFE8-850A-2059-CA5E3AC47F62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0A74E0-B1E3-C59E-CF0C-181359650210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07080934-ED5A-9BCF-0211-33D83189B24C}"/>
              </a:ext>
            </a:extLst>
          </p:cNvPr>
          <p:cNvSpPr/>
          <p:nvPr/>
        </p:nvSpPr>
        <p:spPr>
          <a:xfrm>
            <a:off x="4694003" y="1441939"/>
            <a:ext cx="4171775" cy="3426873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Recording Concerns</a:t>
            </a:r>
            <a:endParaRPr lang="en-GB" sz="1200" b="1" dirty="0">
              <a:solidFill>
                <a:srgbClr val="002060"/>
              </a:solidFill>
              <a:latin typeface="Museo Sans Rounded 300" panose="02000000000000000000" pitchFamily="50" charset="0"/>
              <a:ea typeface="+mn-lt"/>
              <a:cs typeface="+mn-lt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Include: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Date and time.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What you saw or heard.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The person's own words where possible.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Who was present.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Your name.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What action you took.</a:t>
            </a:r>
            <a:endParaRPr lang="en-GB" sz="12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Keep records factual. Do not include assumptions or opinions.</a:t>
            </a:r>
            <a:endParaRPr lang="en-GB" sz="1200" b="1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063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4CDA0-A507-E0BE-22AB-4072E1B6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713DE56-6A1C-7686-9D90-F1FFCC2BBC2B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What should you NOT do?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DEC8E5C-2D21-D814-6291-2BB03E24D7D6}"/>
              </a:ext>
            </a:extLst>
          </p:cNvPr>
          <p:cNvSpPr/>
          <p:nvPr/>
        </p:nvSpPr>
        <p:spPr>
          <a:xfrm>
            <a:off x="296593" y="1384507"/>
            <a:ext cx="6906847" cy="2393093"/>
          </a:xfrm>
          <a:prstGeom prst="rect">
            <a:avLst/>
          </a:prstGeom>
          <a:solidFill>
            <a:srgbClr val="CBD776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Promise to keep it secret.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Ask leading or investigative questions.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Press for more information than they want to give.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Express shock, disbelief or anger.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Confront the person who may have caused the harm.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Investigate the concern yourself.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  <a:ea typeface="+mn-lt"/>
                <a:cs typeface="+mn-lt"/>
              </a:rPr>
              <a:t>✗ Delay reporting because you are unsure.</a:t>
            </a:r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4AA8494-9810-E5B3-B46D-082681E85F35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66E389-4495-8A84-7476-1DC87C31CE43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26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F623A-A583-4727-D691-56861C5A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A43E597-71E1-A57B-FF78-8C2F2FE5FC83}"/>
              </a:ext>
            </a:extLst>
          </p:cNvPr>
          <p:cNvSpPr/>
          <p:nvPr/>
        </p:nvSpPr>
        <p:spPr>
          <a:xfrm>
            <a:off x="457200" y="210737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600" dirty="0">
              <a:latin typeface="Museo Sans Rounded 700" panose="02000000000000000000" pitchFamily="50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276D712-B25B-BCEB-9ABC-FA23A5993619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382AE8-A156-2B22-5F8A-A55FBAB63F76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BF8D2-FFBB-2F43-A464-0A7013B56848}"/>
              </a:ext>
            </a:extLst>
          </p:cNvPr>
          <p:cNvSpPr txBox="1"/>
          <p:nvPr/>
        </p:nvSpPr>
        <p:spPr>
          <a:xfrm>
            <a:off x="555720" y="1049887"/>
            <a:ext cx="457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700" panose="02000000000000000000" pitchFamily="50" charset="0"/>
              </a:rPr>
              <a:t>In the event of a disclosure, the first step is to contact the lead staff organizer for the activity.</a:t>
            </a:r>
            <a:endParaRPr lang="en-US" sz="1600" dirty="0">
              <a:latin typeface="Museo Sans Rounded 700" panose="020000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07872A-C1FC-EBCF-810E-8EAD84D35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640" y="1026160"/>
            <a:ext cx="3683360" cy="411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69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7EC95-D8EE-875A-16FF-27AE26819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028920CD-7E8A-0BE5-55FB-FDD7A66630E7}"/>
              </a:ext>
            </a:extLst>
          </p:cNvPr>
          <p:cNvSpPr/>
          <p:nvPr/>
        </p:nvSpPr>
        <p:spPr>
          <a:xfrm>
            <a:off x="334693" y="2305127"/>
            <a:ext cx="8474613" cy="2612314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Remember:</a:t>
            </a:r>
          </a:p>
          <a:p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You do not need proof that abuse has happened.</a:t>
            </a: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You do not need to investigate.</a:t>
            </a: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If you are worried about someone's safety, </a:t>
            </a:r>
            <a:r>
              <a:rPr lang="en-GB" sz="2000" b="1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report it</a:t>
            </a:r>
            <a:r>
              <a:rPr lang="en-GB" sz="2000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. It is always better to share a concern than to keep it to yourself.</a:t>
            </a:r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  <a:p>
            <a:endParaRPr lang="en-GB" sz="2000" dirty="0">
              <a:solidFill>
                <a:srgbClr val="002060"/>
              </a:solidFill>
              <a:latin typeface="Museo Sans Rounded 700" panose="02000000000000000000" pitchFamily="50" charset="0"/>
              <a:ea typeface="+mn-lt"/>
              <a:cs typeface="+mn-lt"/>
            </a:endParaRPr>
          </a:p>
          <a:p>
            <a:pPr algn="ctr"/>
            <a:r>
              <a:rPr lang="en-GB" dirty="0">
                <a:solidFill>
                  <a:srgbClr val="002060"/>
                </a:solidFill>
                <a:latin typeface="Museo Sans Rounded 700" panose="02000000000000000000" pitchFamily="50" charset="0"/>
                <a:ea typeface="+mn-lt"/>
                <a:cs typeface="+mn-lt"/>
              </a:rPr>
              <a:t>Thank you for helping us create a safe, welcoming environment for everyone.</a:t>
            </a:r>
            <a:endParaRPr lang="en-GB" dirty="0">
              <a:solidFill>
                <a:srgbClr val="002060"/>
              </a:solidFill>
              <a:latin typeface="Museo Sans Rounded 700" panose="02000000000000000000" pitchFamily="50" charset="0"/>
              <a:ea typeface="Calibri"/>
              <a:cs typeface="Calibri"/>
            </a:endParaRPr>
          </a:p>
          <a:p>
            <a:pPr algn="ctr"/>
            <a:endParaRPr lang="en-GB" b="1" dirty="0">
              <a:solidFill>
                <a:srgbClr val="002060"/>
              </a:solidFill>
              <a:latin typeface="Museo Sans Rounded 7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2958372-1050-9A0B-853E-010A7C1CD184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6C0DAD-2760-F60C-F6D8-380F8F1C6686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D9A1ED-10C4-E2FE-2923-FE62B3BB07F6}"/>
              </a:ext>
            </a:extLst>
          </p:cNvPr>
          <p:cNvSpPr txBox="1"/>
          <p:nvPr/>
        </p:nvSpPr>
        <p:spPr>
          <a:xfrm>
            <a:off x="334693" y="612139"/>
            <a:ext cx="75527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dirty="0">
                <a:solidFill>
                  <a:srgbClr val="002060"/>
                </a:solidFill>
                <a:effectLst/>
                <a:latin typeface="Museo Sans Rounded 300" panose="02000000000000000000" pitchFamily="50" charset="0"/>
              </a:rPr>
              <a:t>Neglect and Acts of Omission, accounting for 32% of risks. 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Family carers, while providing essential support, are also at risk of abuse from the people they care for, or neglect, and can face safeguarding challenges themselves.</a:t>
            </a:r>
          </a:p>
        </p:txBody>
      </p:sp>
    </p:spTree>
    <p:extLst>
      <p:ext uri="{BB962C8B-B14F-4D97-AF65-F5344CB8AC3E}">
        <p14:creationId xmlns:p14="http://schemas.microsoft.com/office/powerpoint/2010/main" val="4169315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0A76D-2430-4B7D-023E-7EF8993CC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3FE2E41-3380-CCD8-07EB-9E206B4AFF72}"/>
              </a:ext>
            </a:extLst>
          </p:cNvPr>
          <p:cNvSpPr/>
          <p:nvPr/>
        </p:nvSpPr>
        <p:spPr>
          <a:xfrm>
            <a:off x="457200" y="502920"/>
            <a:ext cx="5425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Safeguarding Leads at The Carers’ Centre</a:t>
            </a:r>
            <a:endParaRPr lang="en-US" sz="1600" dirty="0">
              <a:latin typeface="Museo Sans Rounded 70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77390A2-46E4-14FF-90BC-751820174192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B00981-E89B-A6D9-88D7-30480821F03A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  <p:sp>
        <p:nvSpPr>
          <p:cNvPr id="20" name="Shape 1">
            <a:extLst>
              <a:ext uri="{FF2B5EF4-FFF2-40B4-BE49-F238E27FC236}">
                <a16:creationId xmlns:a16="http://schemas.microsoft.com/office/drawing/2014/main" id="{F4187577-7B4B-1DF0-23ED-5F59F5DE4349}"/>
              </a:ext>
            </a:extLst>
          </p:cNvPr>
          <p:cNvSpPr/>
          <p:nvPr/>
        </p:nvSpPr>
        <p:spPr>
          <a:xfrm>
            <a:off x="1741221" y="1657979"/>
            <a:ext cx="5045659" cy="652327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Jacqui Orchard</a:t>
            </a:r>
          </a:p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Safeguarding Lead Adults and Young People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E72E40-9760-F31B-94DD-1E2122181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80" y="1457497"/>
            <a:ext cx="942273" cy="10532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77DEFC-6DBD-242B-56C8-95FF17192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80" y="2689397"/>
            <a:ext cx="942273" cy="10532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63BBFD-E615-7E1A-69B4-D7A7AFC44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280" y="3941618"/>
            <a:ext cx="942273" cy="1053294"/>
          </a:xfrm>
          <a:prstGeom prst="rect">
            <a:avLst/>
          </a:prstGeom>
        </p:spPr>
      </p:pic>
      <p:sp>
        <p:nvSpPr>
          <p:cNvPr id="19" name="Shape 1">
            <a:extLst>
              <a:ext uri="{FF2B5EF4-FFF2-40B4-BE49-F238E27FC236}">
                <a16:creationId xmlns:a16="http://schemas.microsoft.com/office/drawing/2014/main" id="{733B8D43-4B3A-DF73-E1CE-F3D2AB549367}"/>
              </a:ext>
            </a:extLst>
          </p:cNvPr>
          <p:cNvSpPr/>
          <p:nvPr/>
        </p:nvSpPr>
        <p:spPr>
          <a:xfrm>
            <a:off x="1741220" y="2889880"/>
            <a:ext cx="5045659" cy="652327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Claire Abrahams</a:t>
            </a:r>
          </a:p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Safeguarding Lead Adults and Young People</a:t>
            </a:r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497736FA-806A-C493-0D56-6E1C3FC1C775}"/>
              </a:ext>
            </a:extLst>
          </p:cNvPr>
          <p:cNvSpPr/>
          <p:nvPr/>
        </p:nvSpPr>
        <p:spPr>
          <a:xfrm>
            <a:off x="1741219" y="4135927"/>
            <a:ext cx="5045659" cy="652327"/>
          </a:xfrm>
          <a:prstGeom prst="rect">
            <a:avLst/>
          </a:prstGeom>
          <a:solidFill>
            <a:srgbClr val="D98992"/>
          </a:solidFill>
          <a:ln/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Sophie </a:t>
            </a:r>
            <a:r>
              <a:rPr lang="en-US" dirty="0" err="1">
                <a:solidFill>
                  <a:srgbClr val="002060"/>
                </a:solidFill>
                <a:latin typeface="Museo Sans Rounded 700" panose="02000000000000000000" pitchFamily="50" charset="0"/>
              </a:rPr>
              <a:t>Kiernon</a:t>
            </a:r>
            <a:endParaRPr lang="en-US" dirty="0">
              <a:solidFill>
                <a:srgbClr val="002060"/>
              </a:solidFill>
              <a:latin typeface="Museo Sans Rounded 700" panose="02000000000000000000" pitchFamily="50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Museo Sans Rounded 700" panose="02000000000000000000" pitchFamily="50" charset="0"/>
              </a:rPr>
              <a:t>Safeguarding Lead Adults</a:t>
            </a:r>
          </a:p>
        </p:txBody>
      </p:sp>
    </p:spTree>
    <p:extLst>
      <p:ext uri="{BB962C8B-B14F-4D97-AF65-F5344CB8AC3E}">
        <p14:creationId xmlns:p14="http://schemas.microsoft.com/office/powerpoint/2010/main" val="266317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56527-C28F-3C5E-5831-9111898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CE99E1-505C-7F77-C6F6-D5DE97AF5E2E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Whistleblowing Overview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5FB8B4E-8E76-5835-488E-B6926DAB4E94}"/>
              </a:ext>
            </a:extLst>
          </p:cNvPr>
          <p:cNvSpPr/>
          <p:nvPr/>
        </p:nvSpPr>
        <p:spPr>
          <a:xfrm>
            <a:off x="296593" y="1213707"/>
            <a:ext cx="8474613" cy="2027333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Whistleblowing is the reporting of suspected wrongdoing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The Carers’ Centre policy encourages individuals covered by the policy to report suspected wrongdoing as soon as possible, in the knowledge that their concerns will be taken seriously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Concerns raised via CEO if informal channels not successful.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Other external options available (see policy)</a:t>
            </a:r>
          </a:p>
          <a:p>
            <a:endParaRPr lang="en-GB" b="1" dirty="0">
              <a:solidFill>
                <a:srgbClr val="002060"/>
              </a:solidFill>
              <a:latin typeface="Museo Sans Rounded 300" panose="02000000000000000000" pitchFamily="50" charset="0"/>
              <a:ea typeface="Calibri"/>
              <a:cs typeface="Calibr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5866383-D720-BE5B-C56C-B2564EF63634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8401A8-A72F-5D7B-B277-08EF3047981C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28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BE823-6EC7-32D6-8088-BADB46A30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C0B53A1-7E2C-4D3A-0CDD-4518642EF054}"/>
              </a:ext>
            </a:extLst>
          </p:cNvPr>
          <p:cNvSpPr/>
          <p:nvPr/>
        </p:nvSpPr>
        <p:spPr>
          <a:xfrm>
            <a:off x="296593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2F3165"/>
                </a:solidFill>
                <a:latin typeface="Museo Sans Rounded 900"/>
              </a:rPr>
              <a:t>Confidentiality and Safeguarding</a:t>
            </a:r>
            <a:endParaRPr lang="en-US" sz="1600" dirty="0">
              <a:latin typeface="Museo Sans Rounded 70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92742C0-11FB-45E8-3E42-FF4CA6297932}"/>
              </a:ext>
            </a:extLst>
          </p:cNvPr>
          <p:cNvSpPr/>
          <p:nvPr/>
        </p:nvSpPr>
        <p:spPr>
          <a:xfrm>
            <a:off x="296593" y="1213707"/>
            <a:ext cx="8474613" cy="3236373"/>
          </a:xfrm>
          <a:prstGeom prst="rect">
            <a:avLst/>
          </a:prstGeom>
          <a:solidFill>
            <a:srgbClr val="CD9EC4"/>
          </a:solidFill>
          <a:ln/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A clients right to confidentiality is not absolute and may be overridden where there is evidence that sharing information: </a:t>
            </a:r>
          </a:p>
          <a:p>
            <a:endParaRPr lang="en-GB" sz="2000" dirty="0">
              <a:solidFill>
                <a:srgbClr val="002060"/>
              </a:solidFill>
              <a:latin typeface="Museo Sans Rounded 300" panose="02000000000000000000" pitchFamily="50" charset="0"/>
            </a:endParaRP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• Is necessary to support a criminal investigation or prosecution. 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• Is in the public interest (such as in the interests of public safety or the safety of other vulnerable people or children). 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• Is in the best interest of a person who lacks the capacity to decide on whether information should be shared to manage their risk of abuse. </a:t>
            </a:r>
          </a:p>
          <a:p>
            <a:r>
              <a:rPr lang="en-GB" sz="2000" dirty="0">
                <a:solidFill>
                  <a:srgbClr val="002060"/>
                </a:solidFill>
                <a:latin typeface="Museo Sans Rounded 300" panose="02000000000000000000" pitchFamily="50" charset="0"/>
              </a:rPr>
              <a:t>• Where it is safe to do so, we always tell a person if we are going to break their confidentiality 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E86526B-8980-5130-0B37-361665967225}"/>
              </a:ext>
            </a:extLst>
          </p:cNvPr>
          <p:cNvSpPr/>
          <p:nvPr/>
        </p:nvSpPr>
        <p:spPr>
          <a:xfrm>
            <a:off x="6126480" y="2196687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200" dirty="0">
              <a:latin typeface="Museo Sans Rounded 300" panose="020000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FC878E-0700-329E-C1EA-99C716662D69}"/>
              </a:ext>
            </a:extLst>
          </p:cNvPr>
          <p:cNvPicPr/>
          <p:nvPr/>
        </p:nvPicPr>
        <p:blipFill>
          <a:blip r:embed="rId3"/>
          <a:srcRect t="17066" b="17136"/>
          <a:stretch>
            <a:fillRect/>
          </a:stretch>
        </p:blipFill>
        <p:spPr>
          <a:xfrm>
            <a:off x="7929260" y="89681"/>
            <a:ext cx="1186602" cy="78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55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31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C6F55C-29D0-7B1A-782C-54B50D94A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820D4C-C67A-F2F0-1190-97AF217864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62" b="18001"/>
          <a:stretch>
            <a:fillRect/>
          </a:stretch>
        </p:blipFill>
        <p:spPr>
          <a:xfrm>
            <a:off x="7097151" y="125806"/>
            <a:ext cx="1927237" cy="12341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B524FF-DB6B-3760-416E-E3A2F91C9769}"/>
              </a:ext>
            </a:extLst>
          </p:cNvPr>
          <p:cNvSpPr txBox="1"/>
          <p:nvPr/>
        </p:nvSpPr>
        <p:spPr>
          <a:xfrm>
            <a:off x="266686" y="3938953"/>
            <a:ext cx="8610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Museo Sans Rounded 300" panose="02000000000000000000" pitchFamily="50" charset="0"/>
              </a:rPr>
              <a:t>The Carers’ Centre is the operating name of Bath and North East Somerset Carers’ Centre registered in England and Wales. 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Museo Sans Rounded 300" panose="02000000000000000000" pitchFamily="50" charset="0"/>
              </a:rPr>
              <a:t>Charity Registration Number: 1060080. Registered number 03289938.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6EBA95BD-F200-428E-E17D-247851A063C2}"/>
              </a:ext>
            </a:extLst>
          </p:cNvPr>
          <p:cNvSpPr/>
          <p:nvPr/>
        </p:nvSpPr>
        <p:spPr>
          <a:xfrm>
            <a:off x="457199" y="1789167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bg1"/>
                </a:solidFill>
                <a:latin typeface="Museo Sans Rounded 900" panose="02000000000000000000" pitchFamily="50" charset="0"/>
                <a:cs typeface="Calibri" panose="020F0502020204030204" pitchFamily="34" charset="0"/>
              </a:rPr>
              <a:t>For more information, please contact our Volunteer Officer on 0800 0388 885 or email </a:t>
            </a:r>
            <a:r>
              <a:rPr lang="en-US" sz="3000" dirty="0">
                <a:solidFill>
                  <a:schemeClr val="bg1"/>
                </a:solidFill>
                <a:latin typeface="Museo Sans Rounded 900" panose="02000000000000000000" pitchFamily="50" charset="0"/>
                <a:cs typeface="Calibri" panose="020F0502020204030204" pitchFamily="34" charset="0"/>
                <a:hlinkClick r:id="rId3"/>
              </a:rPr>
              <a:t>volunteer@banescarerscentre.org.uk</a:t>
            </a:r>
            <a:endParaRPr lang="en-US" sz="3000" dirty="0">
              <a:solidFill>
                <a:schemeClr val="bg1"/>
              </a:solidFill>
              <a:latin typeface="Museo Sans Rounded 900" panose="020000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380A8CA1-144F-620F-4B71-96B0ED7E1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686" y="4543792"/>
            <a:ext cx="575944" cy="364894"/>
          </a:xfrm>
          <a:prstGeom prst="rect">
            <a:avLst/>
          </a:prstGeom>
        </p:spPr>
      </p:pic>
      <p:pic>
        <p:nvPicPr>
          <p:cNvPr id="9" name="Picture 8" descr="A black and blue sign with text&#10;&#10;AI-generated content may be incorrect.">
            <a:extLst>
              <a:ext uri="{FF2B5EF4-FFF2-40B4-BE49-F238E27FC236}">
                <a16:creationId xmlns:a16="http://schemas.microsoft.com/office/drawing/2014/main" id="{EDBCBA49-914D-FB52-0CC6-49942CEBF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1228" y="4517189"/>
            <a:ext cx="1534886" cy="3914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2D64DE-6EA9-9B90-F9AA-A356F0780EF3}"/>
              </a:ext>
            </a:extLst>
          </p:cNvPr>
          <p:cNvSpPr txBox="1"/>
          <p:nvPr/>
        </p:nvSpPr>
        <p:spPr>
          <a:xfrm>
            <a:off x="1642401" y="2904170"/>
            <a:ext cx="58591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Museo Sans Rounded 700" panose="02000000000000000000" pitchFamily="50" charset="0"/>
                <a:cs typeface="Calibri" panose="020F0502020204030204" pitchFamily="34" charset="0"/>
              </a:rPr>
              <a:t>Please let us know when you have completed this presentation. </a:t>
            </a:r>
          </a:p>
        </p:txBody>
      </p:sp>
    </p:spTree>
    <p:extLst>
      <p:ext uri="{BB962C8B-B14F-4D97-AF65-F5344CB8AC3E}">
        <p14:creationId xmlns:p14="http://schemas.microsoft.com/office/powerpoint/2010/main" val="109906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20f74b-0cda-421f-9782-e6cfe1345a75" xsi:nil="true"/>
    <lcf76f155ced4ddcb4097134ff3c332f xmlns="e0bc3292-e6a1-47c0-ab8d-7feda301b3b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60E8D0E508F642B54691E54F8D7DA8" ma:contentTypeVersion="18" ma:contentTypeDescription="Create a new document." ma:contentTypeScope="" ma:versionID="994df92a4b242cdfc5a23dd1ac96751c">
  <xsd:schema xmlns:xsd="http://www.w3.org/2001/XMLSchema" xmlns:xs="http://www.w3.org/2001/XMLSchema" xmlns:p="http://schemas.microsoft.com/office/2006/metadata/properties" xmlns:ns2="e0bc3292-e6a1-47c0-ab8d-7feda301b3be" xmlns:ns3="0720f74b-0cda-421f-9782-e6cfe1345a75" targetNamespace="http://schemas.microsoft.com/office/2006/metadata/properties" ma:root="true" ma:fieldsID="01379b49ee6d2ed9fd135b653710f4c7" ns2:_="" ns3:_="">
    <xsd:import namespace="e0bc3292-e6a1-47c0-ab8d-7feda301b3be"/>
    <xsd:import namespace="0720f74b-0cda-421f-9782-e6cfe1345a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bc3292-e6a1-47c0-ab8d-7feda301b3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d436a36-b2c4-474a-919d-5ea6fffcc4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20f74b-0cda-421f-9782-e6cfe1345a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866038-9b2b-4c9d-a1be-2aa592cef124}" ma:internalName="TaxCatchAll" ma:showField="CatchAllData" ma:web="0720f74b-0cda-421f-9782-e6cfe1345a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ADFA58-9ED5-4BE0-926A-C38DF2B8E0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64F726-C04D-4C8C-B865-91C03A259CC8}">
  <ds:schemaRefs>
    <ds:schemaRef ds:uri="http://schemas.microsoft.com/office/2006/metadata/properties"/>
    <ds:schemaRef ds:uri="http://schemas.microsoft.com/office/infopath/2007/PartnerControls"/>
    <ds:schemaRef ds:uri="0720f74b-0cda-421f-9782-e6cfe1345a75"/>
    <ds:schemaRef ds:uri="e0bc3292-e6a1-47c0-ab8d-7feda301b3be"/>
  </ds:schemaRefs>
</ds:datastoreItem>
</file>

<file path=customXml/itemProps3.xml><?xml version="1.0" encoding="utf-8"?>
<ds:datastoreItem xmlns:ds="http://schemas.openxmlformats.org/officeDocument/2006/customXml" ds:itemID="{9BD47D90-75BB-4D2E-99A7-9056F6A4C3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bc3292-e6a1-47c0-ab8d-7feda301b3be"/>
    <ds:schemaRef ds:uri="0720f74b-0cda-421f-9782-e6cfe1345a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629</TotalTime>
  <Words>1318</Words>
  <Application>Microsoft Office PowerPoint</Application>
  <PresentationFormat>On-screen Show (16:9)</PresentationFormat>
  <Paragraphs>185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Museo Sans Rounded 300</vt:lpstr>
      <vt:lpstr>Museo Sans Rounded 700</vt:lpstr>
      <vt:lpstr>Museo Sans Rounded 900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for Support - CEO Review</dc:title>
  <dc:subject>PptxGenJS Presentation</dc:subject>
  <dc:creator>BANES Carers Centre</dc:creator>
  <cp:lastModifiedBy>Beckie Penny</cp:lastModifiedBy>
  <cp:revision>135</cp:revision>
  <dcterms:created xsi:type="dcterms:W3CDTF">2026-02-08T15:14:57Z</dcterms:created>
  <dcterms:modified xsi:type="dcterms:W3CDTF">2026-09-28T09:11:40Z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0x0101004A60E8D0E508F642B54691E54F8D7DA8</vt:lpwstr>
  </property>
  <property fmtid="{D5CDD505-2E9C-101B-9397-08002B2CF9AE}" pid="3" name="MediaServiceImageTags">
    <vt:lpwstr/>
  </property>
</Properties>
</file>